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5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刘晓光" initials="LX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59" autoAdjust="0"/>
  </p:normalViewPr>
  <p:slideViewPr>
    <p:cSldViewPr>
      <p:cViewPr varScale="1">
        <p:scale>
          <a:sx n="70" d="100"/>
          <a:sy n="70" d="100"/>
        </p:scale>
        <p:origin x="7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84A0-1B06-4797-81B7-C9C5CFE6F3AC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1A01A-C094-4AB6-AC54-0F2016C3FC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93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1A01A-C094-4AB6-AC54-0F2016C3FC3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987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421311" y="2130425"/>
            <a:ext cx="6247033" cy="1470025"/>
          </a:xfrm>
        </p:spPr>
        <p:txBody>
          <a:bodyPr/>
          <a:lstStyle>
            <a:lvl1pPr>
              <a:defRPr sz="36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主标题位置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107111" y="3886200"/>
            <a:ext cx="5144616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副标题位置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324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25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84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35253" y="188641"/>
            <a:ext cx="4956828" cy="576064"/>
          </a:xfrm>
        </p:spPr>
        <p:txBody>
          <a:bodyPr>
            <a:noAutofit/>
          </a:bodyPr>
          <a:lstStyle>
            <a:lvl1pPr algn="l"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项目标题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35253" y="886171"/>
            <a:ext cx="7221634" cy="5351141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此处文字为微软雅黑</a:t>
            </a:r>
            <a:endParaRPr lang="en-US" altLang="zh-CN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 smtClean="0"/>
              <a:t>此处文字为微软雅黑</a:t>
            </a:r>
            <a:endParaRPr lang="en-US" altLang="zh-CN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 smtClean="0"/>
              <a:t>此处文字为微软雅黑</a:t>
            </a:r>
            <a:endParaRPr lang="en-US" altLang="zh-CN" dirty="0" smtClean="0"/>
          </a:p>
          <a:p>
            <a:pPr lvl="0"/>
            <a:endParaRPr lang="en-US" altLang="zh-CN" dirty="0" smtClean="0"/>
          </a:p>
          <a:p>
            <a:pPr lvl="0"/>
            <a:endParaRPr lang="zh-CN" altLang="en-US" dirty="0" smtClean="0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34800" y="764704"/>
            <a:ext cx="7210800" cy="0"/>
          </a:xfrm>
          <a:prstGeom prst="line">
            <a:avLst/>
          </a:prstGeom>
          <a:ln w="12700">
            <a:solidFill>
              <a:srgbClr val="4D4D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335252" y="6381328"/>
            <a:ext cx="8470800" cy="0"/>
          </a:xfrm>
          <a:prstGeom prst="line">
            <a:avLst/>
          </a:prstGeom>
          <a:ln w="12700">
            <a:solidFill>
              <a:srgbClr val="4D4D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813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79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04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24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71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730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666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F12AB-DCC5-4625-A7F5-0623728CC984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0A0B7-5C61-4C3A-A10A-08938F54DA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2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89264" y="2130425"/>
            <a:ext cx="7111128" cy="1586607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【Schedule】 Multi-screen </a:t>
            </a:r>
            <a:br>
              <a:rPr lang="en-US" altLang="zh-CN" dirty="0" smtClean="0"/>
            </a:br>
            <a:r>
              <a:rPr lang="en-US" altLang="zh-CN" dirty="0" smtClean="0"/>
              <a:t>LCD display systems – Part 1 &amp; 2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75856" y="4509120"/>
            <a:ext cx="5144616" cy="1752600"/>
          </a:xfrm>
        </p:spPr>
        <p:txBody>
          <a:bodyPr/>
          <a:lstStyle/>
          <a:p>
            <a:pPr algn="r">
              <a:lnSpc>
                <a:spcPct val="120000"/>
              </a:lnSpc>
            </a:pPr>
            <a:r>
              <a:rPr lang="en-US" altLang="zh-CN" dirty="0" smtClean="0"/>
              <a:t>IEC TC100</a:t>
            </a:r>
          </a:p>
          <a:p>
            <a:pPr algn="r">
              <a:lnSpc>
                <a:spcPct val="120000"/>
              </a:lnSpc>
            </a:pPr>
            <a:r>
              <a:rPr lang="en-US" altLang="zh-CN" dirty="0" smtClean="0"/>
              <a:t>CHINA NC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885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252" y="886171"/>
            <a:ext cx="8197188" cy="53511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sz="1900" b="1" dirty="0"/>
              <a:t>Multi-screen LCD display </a:t>
            </a:r>
            <a:r>
              <a:rPr lang="en-US" altLang="zh-CN" sz="1900" b="1" dirty="0" smtClean="0"/>
              <a:t>systems– </a:t>
            </a:r>
            <a:r>
              <a:rPr lang="en-US" altLang="zh-CN" sz="1900" b="1" dirty="0"/>
              <a:t>Part 1: Conceptual </a:t>
            </a:r>
            <a:r>
              <a:rPr lang="en-US" altLang="zh-CN" sz="1900" b="1" dirty="0" smtClean="0"/>
              <a:t>model</a:t>
            </a:r>
            <a:endParaRPr lang="en-US" altLang="zh-CN" sz="19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dirty="0" smtClean="0"/>
              <a:t>     </a:t>
            </a:r>
            <a:r>
              <a:rPr lang="en-US" altLang="zh-CN" sz="1600" dirty="0" smtClean="0"/>
              <a:t>-. </a:t>
            </a:r>
            <a:r>
              <a:rPr lang="en-US" altLang="zh-CN" sz="1600" dirty="0"/>
              <a:t>This document specifies a conceptual model of multi-screen LCD display </a:t>
            </a:r>
            <a:r>
              <a:rPr lang="en-US" altLang="zh-CN" sz="1600" dirty="0" smtClean="0"/>
              <a:t>    systems</a:t>
            </a:r>
            <a:r>
              <a:rPr lang="en-US" altLang="zh-CN" sz="1600" dirty="0"/>
              <a:t>. This document defines typical functional components to compose multi-screen LCD systems and describes the system structure and signal flow. The document also clarifies signal processing in the system to create multi-screen images from a single video signal input.</a:t>
            </a:r>
            <a:endParaRPr lang="zh-CN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900" dirty="0" smtClean="0"/>
          </a:p>
          <a:p>
            <a:pPr>
              <a:lnSpc>
                <a:spcPct val="150000"/>
              </a:lnSpc>
            </a:pPr>
            <a:r>
              <a:rPr lang="en-US" altLang="zh-CN" sz="1900" b="1" dirty="0" smtClean="0"/>
              <a:t>Multi-screen LCD display systems– Part 2: Measuring methods</a:t>
            </a:r>
            <a:r>
              <a:rPr lang="en-US" altLang="zh-CN" sz="1900" dirty="0"/>
              <a:t>    </a:t>
            </a:r>
            <a:endParaRPr lang="en-US" altLang="zh-CN" sz="1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-. </a:t>
            </a:r>
            <a:r>
              <a:rPr lang="en-US" altLang="zh-CN" sz="1800" dirty="0"/>
              <a:t>This document specifies measuring methods of multi-screen LCD display systems. To evaluate the characteristics of multi-screen display systems, The following measurement items are specified: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 smtClean="0"/>
              <a:t>       * Gap</a:t>
            </a:r>
            <a:r>
              <a:rPr lang="en-US" altLang="zh-CN" sz="1800" dirty="0"/>
              <a:t>( physical, optical)--- Detail splicing precision;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 smtClean="0"/>
              <a:t>       * Image </a:t>
            </a:r>
            <a:r>
              <a:rPr lang="en-US" altLang="zh-CN" sz="1800" dirty="0"/>
              <a:t>dislocation—Picture display accuracy of Multiscreen LCD display system;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 smtClean="0"/>
              <a:t>       * Installation </a:t>
            </a:r>
            <a:r>
              <a:rPr lang="en-US" altLang="zh-CN" sz="1800" dirty="0"/>
              <a:t>tolerance---The flatness of terminal in surface and vertical direction; </a:t>
            </a:r>
            <a:endParaRPr lang="en-US" altLang="zh-CN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 smtClean="0"/>
              <a:t>       * Brightness </a:t>
            </a:r>
            <a:r>
              <a:rPr lang="en-US" altLang="zh-CN" sz="1800" dirty="0"/>
              <a:t>uniformity--- Adjacent units brightness </a:t>
            </a:r>
            <a:r>
              <a:rPr lang="en-US" altLang="zh-CN" sz="1800" dirty="0" smtClean="0"/>
              <a:t>uniformity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* </a:t>
            </a:r>
            <a:r>
              <a:rPr lang="en-US" altLang="zh-CN" sz="1800" dirty="0" err="1" smtClean="0"/>
              <a:t>etc</a:t>
            </a:r>
            <a:endParaRPr lang="zh-CN" altLang="en-US" sz="18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 smtClean="0"/>
              <a:t>Background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15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252" y="188641"/>
            <a:ext cx="6108955" cy="576064"/>
          </a:xfrm>
        </p:spPr>
        <p:txBody>
          <a:bodyPr/>
          <a:lstStyle/>
          <a:p>
            <a:r>
              <a:rPr lang="en-US" altLang="zh-CN" dirty="0" smtClean="0"/>
              <a:t>Schedule</a:t>
            </a:r>
            <a:endParaRPr lang="zh-CN" altLang="en-US" dirty="0"/>
          </a:p>
        </p:txBody>
      </p:sp>
      <p:sp>
        <p:nvSpPr>
          <p:cNvPr id="4" name="右箭头 17"/>
          <p:cNvSpPr>
            <a:spLocks noChangeArrowheads="1"/>
          </p:cNvSpPr>
          <p:nvPr/>
        </p:nvSpPr>
        <p:spPr bwMode="auto">
          <a:xfrm>
            <a:off x="826269" y="2145491"/>
            <a:ext cx="7471890" cy="203215"/>
          </a:xfrm>
          <a:prstGeom prst="rightArrow">
            <a:avLst>
              <a:gd name="adj1" fmla="val 50000"/>
              <a:gd name="adj2" fmla="val 108318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椭圆 18"/>
          <p:cNvSpPr>
            <a:spLocks noChangeArrowheads="1"/>
          </p:cNvSpPr>
          <p:nvPr/>
        </p:nvSpPr>
        <p:spPr bwMode="auto">
          <a:xfrm>
            <a:off x="1388244" y="2145492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椭圆 19"/>
          <p:cNvSpPr>
            <a:spLocks noChangeArrowheads="1"/>
          </p:cNvSpPr>
          <p:nvPr/>
        </p:nvSpPr>
        <p:spPr bwMode="auto">
          <a:xfrm>
            <a:off x="3162127" y="2143905"/>
            <a:ext cx="185737" cy="201612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1047902" y="2410296"/>
            <a:ext cx="862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2015.04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2252836" y="1559012"/>
            <a:ext cx="1959124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Working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draft @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Belarus meeting 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850654" y="2447117"/>
            <a:ext cx="8572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2015.10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683568" y="1546004"/>
            <a:ext cx="1602209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Proposal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@Italy meeting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24"/>
          <p:cNvSpPr>
            <a:spLocks noChangeArrowheads="1"/>
          </p:cNvSpPr>
          <p:nvPr/>
        </p:nvSpPr>
        <p:spPr bwMode="auto">
          <a:xfrm>
            <a:off x="5292080" y="2145492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932040" y="2442994"/>
            <a:ext cx="8630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2016.05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6228184" y="1560600"/>
            <a:ext cx="2086446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Progress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report @Germany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27"/>
          <p:cNvSpPr>
            <a:spLocks noChangeArrowheads="1"/>
          </p:cNvSpPr>
          <p:nvPr/>
        </p:nvSpPr>
        <p:spPr bwMode="auto">
          <a:xfrm>
            <a:off x="7153127" y="2140730"/>
            <a:ext cx="185737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6762800" y="2439819"/>
            <a:ext cx="10175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2016.09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4499992" y="1559012"/>
            <a:ext cx="1730847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Progress report @Austria meeting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右箭头 17"/>
          <p:cNvSpPr>
            <a:spLocks noChangeArrowheads="1"/>
          </p:cNvSpPr>
          <p:nvPr/>
        </p:nvSpPr>
        <p:spPr bwMode="auto">
          <a:xfrm>
            <a:off x="808334" y="5463698"/>
            <a:ext cx="7489825" cy="193675"/>
          </a:xfrm>
          <a:prstGeom prst="rightArrow">
            <a:avLst>
              <a:gd name="adj1" fmla="val 50000"/>
              <a:gd name="adj2" fmla="val 108318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5" name="椭圆 18"/>
          <p:cNvSpPr>
            <a:spLocks noChangeArrowheads="1"/>
          </p:cNvSpPr>
          <p:nvPr/>
        </p:nvSpPr>
        <p:spPr bwMode="auto">
          <a:xfrm>
            <a:off x="2195736" y="5463698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6" name="椭圆 19"/>
          <p:cNvSpPr>
            <a:spLocks noChangeArrowheads="1"/>
          </p:cNvSpPr>
          <p:nvPr/>
        </p:nvSpPr>
        <p:spPr bwMode="auto">
          <a:xfrm>
            <a:off x="3018111" y="5462111"/>
            <a:ext cx="185737" cy="201612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Box 9"/>
          <p:cNvSpPr txBox="1">
            <a:spLocks noChangeArrowheads="1"/>
          </p:cNvSpPr>
          <p:nvPr/>
        </p:nvSpPr>
        <p:spPr bwMode="auto">
          <a:xfrm>
            <a:off x="1837779" y="5783094"/>
            <a:ext cx="862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2017.06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10"/>
          <p:cNvSpPr txBox="1">
            <a:spLocks noChangeArrowheads="1"/>
          </p:cNvSpPr>
          <p:nvPr/>
        </p:nvSpPr>
        <p:spPr bwMode="auto">
          <a:xfrm>
            <a:off x="2604021" y="5089886"/>
            <a:ext cx="1031875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2nd CD 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2706638" y="5778971"/>
            <a:ext cx="8572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2017.12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12"/>
          <p:cNvSpPr txBox="1">
            <a:spLocks noChangeArrowheads="1"/>
          </p:cNvSpPr>
          <p:nvPr/>
        </p:nvSpPr>
        <p:spPr bwMode="auto">
          <a:xfrm>
            <a:off x="1656928" y="5094359"/>
            <a:ext cx="1258888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1st CD 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椭圆 24"/>
          <p:cNvSpPr>
            <a:spLocks noChangeArrowheads="1"/>
          </p:cNvSpPr>
          <p:nvPr/>
        </p:nvSpPr>
        <p:spPr bwMode="auto">
          <a:xfrm>
            <a:off x="3954214" y="5463698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2" name="TextBox 14"/>
          <p:cNvSpPr txBox="1">
            <a:spLocks noChangeArrowheads="1"/>
          </p:cNvSpPr>
          <p:nvPr/>
        </p:nvSpPr>
        <p:spPr bwMode="auto">
          <a:xfrm>
            <a:off x="3599460" y="5774848"/>
            <a:ext cx="9005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2018.06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15"/>
          <p:cNvSpPr txBox="1">
            <a:spLocks noChangeArrowheads="1"/>
          </p:cNvSpPr>
          <p:nvPr/>
        </p:nvSpPr>
        <p:spPr bwMode="auto">
          <a:xfrm>
            <a:off x="4397424" y="5084519"/>
            <a:ext cx="1182688" cy="3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2nd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CDV</a:t>
            </a:r>
          </a:p>
        </p:txBody>
      </p:sp>
      <p:sp>
        <p:nvSpPr>
          <p:cNvPr id="34" name="椭圆 27"/>
          <p:cNvSpPr>
            <a:spLocks noChangeArrowheads="1"/>
          </p:cNvSpPr>
          <p:nvPr/>
        </p:nvSpPr>
        <p:spPr bwMode="auto">
          <a:xfrm>
            <a:off x="4890319" y="5458936"/>
            <a:ext cx="185737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5" name="TextBox 17"/>
          <p:cNvSpPr txBox="1">
            <a:spLocks noChangeArrowheads="1"/>
          </p:cNvSpPr>
          <p:nvPr/>
        </p:nvSpPr>
        <p:spPr bwMode="auto">
          <a:xfrm>
            <a:off x="4520108" y="5771673"/>
            <a:ext cx="9159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2018.12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18"/>
          <p:cNvSpPr txBox="1">
            <a:spLocks noChangeArrowheads="1"/>
          </p:cNvSpPr>
          <p:nvPr/>
        </p:nvSpPr>
        <p:spPr bwMode="auto">
          <a:xfrm>
            <a:off x="3491880" y="5089886"/>
            <a:ext cx="1119187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1st CVD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5445099" y="5771673"/>
            <a:ext cx="9271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2019.06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21"/>
          <p:cNvSpPr txBox="1">
            <a:spLocks noChangeArrowheads="1"/>
          </p:cNvSpPr>
          <p:nvPr/>
        </p:nvSpPr>
        <p:spPr bwMode="auto">
          <a:xfrm>
            <a:off x="5269458" y="5076238"/>
            <a:ext cx="1174750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1st FDIS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椭圆 32"/>
          <p:cNvSpPr>
            <a:spLocks noChangeArrowheads="1"/>
          </p:cNvSpPr>
          <p:nvPr/>
        </p:nvSpPr>
        <p:spPr bwMode="auto">
          <a:xfrm>
            <a:off x="5828010" y="5457348"/>
            <a:ext cx="184150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0" name="TextBox 21"/>
          <p:cNvSpPr txBox="1">
            <a:spLocks noChangeArrowheads="1"/>
          </p:cNvSpPr>
          <p:nvPr/>
        </p:nvSpPr>
        <p:spPr bwMode="auto">
          <a:xfrm>
            <a:off x="6294154" y="5076238"/>
            <a:ext cx="1058862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2nd FDIS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椭圆 34"/>
          <p:cNvSpPr>
            <a:spLocks noChangeArrowheads="1"/>
          </p:cNvSpPr>
          <p:nvPr/>
        </p:nvSpPr>
        <p:spPr bwMode="auto">
          <a:xfrm>
            <a:off x="6732240" y="5457348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2" name="TextBox 20"/>
          <p:cNvSpPr txBox="1">
            <a:spLocks noChangeArrowheads="1"/>
          </p:cNvSpPr>
          <p:nvPr/>
        </p:nvSpPr>
        <p:spPr bwMode="auto">
          <a:xfrm>
            <a:off x="6372200" y="5771673"/>
            <a:ext cx="9520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2019.12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Box 21"/>
          <p:cNvSpPr txBox="1">
            <a:spLocks noChangeArrowheads="1"/>
          </p:cNvSpPr>
          <p:nvPr/>
        </p:nvSpPr>
        <p:spPr bwMode="auto">
          <a:xfrm>
            <a:off x="7185546" y="5063295"/>
            <a:ext cx="1058862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IS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椭圆 34"/>
          <p:cNvSpPr>
            <a:spLocks noChangeArrowheads="1"/>
          </p:cNvSpPr>
          <p:nvPr/>
        </p:nvSpPr>
        <p:spPr bwMode="auto">
          <a:xfrm>
            <a:off x="7617594" y="5455746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5" name="TextBox 20"/>
          <p:cNvSpPr txBox="1">
            <a:spLocks noChangeArrowheads="1"/>
          </p:cNvSpPr>
          <p:nvPr/>
        </p:nvSpPr>
        <p:spPr bwMode="auto">
          <a:xfrm>
            <a:off x="7257554" y="5770071"/>
            <a:ext cx="9520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2020.06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256677" y="4365104"/>
            <a:ext cx="12588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Plan :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385166" y="951111"/>
            <a:ext cx="1666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Completed :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右箭头 17"/>
          <p:cNvSpPr>
            <a:spLocks noChangeArrowheads="1"/>
          </p:cNvSpPr>
          <p:nvPr/>
        </p:nvSpPr>
        <p:spPr bwMode="auto">
          <a:xfrm>
            <a:off x="3130525" y="3696568"/>
            <a:ext cx="5167634" cy="197659"/>
          </a:xfrm>
          <a:prstGeom prst="rightArrow">
            <a:avLst>
              <a:gd name="adj1" fmla="val 50000"/>
              <a:gd name="adj2" fmla="val 108318"/>
            </a:avLst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9" name="椭圆 18"/>
          <p:cNvSpPr>
            <a:spLocks noChangeArrowheads="1"/>
          </p:cNvSpPr>
          <p:nvPr/>
        </p:nvSpPr>
        <p:spPr bwMode="auto">
          <a:xfrm>
            <a:off x="3882206" y="3720317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0" name="椭圆 19"/>
          <p:cNvSpPr>
            <a:spLocks noChangeArrowheads="1"/>
          </p:cNvSpPr>
          <p:nvPr/>
        </p:nvSpPr>
        <p:spPr bwMode="auto">
          <a:xfrm>
            <a:off x="6012160" y="3718730"/>
            <a:ext cx="185737" cy="201612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1" name="TextBox 9"/>
          <p:cNvSpPr txBox="1">
            <a:spLocks noChangeArrowheads="1"/>
          </p:cNvSpPr>
          <p:nvPr/>
        </p:nvSpPr>
        <p:spPr bwMode="auto">
          <a:xfrm>
            <a:off x="3565971" y="3985121"/>
            <a:ext cx="862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2016.03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10"/>
          <p:cNvSpPr txBox="1">
            <a:spLocks noChangeArrowheads="1"/>
          </p:cNvSpPr>
          <p:nvPr/>
        </p:nvSpPr>
        <p:spPr bwMode="auto">
          <a:xfrm>
            <a:off x="5508104" y="2885319"/>
            <a:ext cx="1182688" cy="80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CN NC submit to IEC TC100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TextBox 11"/>
          <p:cNvSpPr txBox="1">
            <a:spLocks noChangeArrowheads="1"/>
          </p:cNvSpPr>
          <p:nvPr/>
        </p:nvSpPr>
        <p:spPr bwMode="auto">
          <a:xfrm>
            <a:off x="5652120" y="3976227"/>
            <a:ext cx="8572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2016.08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12"/>
          <p:cNvSpPr txBox="1">
            <a:spLocks noChangeArrowheads="1"/>
          </p:cNvSpPr>
          <p:nvPr/>
        </p:nvSpPr>
        <p:spPr bwMode="auto">
          <a:xfrm>
            <a:off x="3253509" y="2917146"/>
            <a:ext cx="1606523" cy="80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PL finished 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application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materials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椭圆 19"/>
          <p:cNvSpPr>
            <a:spLocks noChangeArrowheads="1"/>
          </p:cNvSpPr>
          <p:nvPr/>
        </p:nvSpPr>
        <p:spPr bwMode="auto">
          <a:xfrm>
            <a:off x="7164015" y="3704662"/>
            <a:ext cx="185737" cy="201612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2" name="TextBox 10"/>
          <p:cNvSpPr txBox="1">
            <a:spLocks noChangeArrowheads="1"/>
          </p:cNvSpPr>
          <p:nvPr/>
        </p:nvSpPr>
        <p:spPr bwMode="auto">
          <a:xfrm>
            <a:off x="6815136" y="2881485"/>
            <a:ext cx="925216" cy="803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Part-1 IS or TS review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TextBox 11"/>
          <p:cNvSpPr txBox="1">
            <a:spLocks noChangeArrowheads="1"/>
          </p:cNvSpPr>
          <p:nvPr/>
        </p:nvSpPr>
        <p:spPr bwMode="auto">
          <a:xfrm>
            <a:off x="6838894" y="3962159"/>
            <a:ext cx="8572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2016.09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椭圆 18"/>
          <p:cNvSpPr>
            <a:spLocks noChangeArrowheads="1"/>
          </p:cNvSpPr>
          <p:nvPr/>
        </p:nvSpPr>
        <p:spPr bwMode="auto">
          <a:xfrm>
            <a:off x="1201067" y="5463396"/>
            <a:ext cx="185738" cy="200025"/>
          </a:xfrm>
          <a:prstGeom prst="ellipse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5" name="TextBox 9"/>
          <p:cNvSpPr txBox="1">
            <a:spLocks noChangeArrowheads="1"/>
          </p:cNvSpPr>
          <p:nvPr/>
        </p:nvSpPr>
        <p:spPr bwMode="auto">
          <a:xfrm>
            <a:off x="843110" y="5782792"/>
            <a:ext cx="862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2016.12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TextBox 12"/>
          <p:cNvSpPr txBox="1">
            <a:spLocks noChangeArrowheads="1"/>
          </p:cNvSpPr>
          <p:nvPr/>
        </p:nvSpPr>
        <p:spPr bwMode="auto">
          <a:xfrm>
            <a:off x="662259" y="4907834"/>
            <a:ext cx="1258888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Circulation &amp;Vote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圆角矩形 66"/>
          <p:cNvSpPr/>
          <p:nvPr/>
        </p:nvSpPr>
        <p:spPr>
          <a:xfrm>
            <a:off x="6629946" y="1412776"/>
            <a:ext cx="1329086" cy="2877776"/>
          </a:xfrm>
          <a:prstGeom prst="round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428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252" y="188641"/>
            <a:ext cx="6108955" cy="576064"/>
          </a:xfrm>
        </p:spPr>
        <p:txBody>
          <a:bodyPr/>
          <a:lstStyle/>
          <a:p>
            <a:r>
              <a:rPr lang="en-US" altLang="zh-CN" dirty="0" smtClean="0"/>
              <a:t>Our Suggestions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39552" y="1412776"/>
            <a:ext cx="76101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conceptual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model is as important as the measuring methods. It’s the basis of the whole series standards.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 we recommend the part-1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Conceptual model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 be an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IS.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7"/>
          <p:cNvSpPr>
            <a:spLocks noGrp="1"/>
          </p:cNvSpPr>
          <p:nvPr>
            <p:ph idx="1"/>
          </p:nvPr>
        </p:nvSpPr>
        <p:spPr>
          <a:xfrm>
            <a:off x="539552" y="4860449"/>
            <a:ext cx="761015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1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rgbClr val="5B9BD5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5B9BD5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5B9BD5">
                        <a:shade val="65000"/>
                        <a:satMod val="130000"/>
                      </a:srgbClr>
                    </a:gs>
                    <a:gs pos="92000">
                      <a:srgbClr val="5B9BD5">
                        <a:shade val="50000"/>
                        <a:satMod val="120000"/>
                      </a:srgbClr>
                    </a:gs>
                    <a:gs pos="100000">
                      <a:srgbClr val="5B9BD5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</a:rPr>
              <a:t>Thank</a:t>
            </a:r>
            <a:r>
              <a:rPr kumimoji="0" lang="en-US" altLang="zh-CN" sz="3200" b="1" i="1" u="none" strike="noStrike" kern="0" cap="all" spc="0" normalizeH="0" noProof="0" dirty="0" smtClean="0">
                <a:ln w="0"/>
                <a:gradFill flip="none">
                  <a:gsLst>
                    <a:gs pos="0">
                      <a:srgbClr val="5B9BD5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5B9BD5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5B9BD5">
                        <a:shade val="65000"/>
                        <a:satMod val="130000"/>
                      </a:srgbClr>
                    </a:gs>
                    <a:gs pos="92000">
                      <a:srgbClr val="5B9BD5">
                        <a:shade val="50000"/>
                        <a:satMod val="120000"/>
                      </a:srgbClr>
                    </a:gs>
                    <a:gs pos="100000">
                      <a:srgbClr val="5B9BD5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</a:rPr>
              <a:t> you for your support</a:t>
            </a:r>
            <a:endParaRPr kumimoji="0" lang="zh-CN" altLang="en-US" sz="3200" b="1" i="1" u="none" strike="noStrike" kern="0" cap="all" spc="0" normalizeH="0" baseline="0" noProof="0" dirty="0">
              <a:ln w="0"/>
              <a:gradFill flip="none">
                <a:gsLst>
                  <a:gs pos="0">
                    <a:srgbClr val="5B9BD5">
                      <a:tint val="75000"/>
                      <a:shade val="75000"/>
                      <a:satMod val="170000"/>
                    </a:srgbClr>
                  </a:gs>
                  <a:gs pos="49000">
                    <a:srgbClr val="5B9BD5">
                      <a:tint val="88000"/>
                      <a:shade val="65000"/>
                      <a:satMod val="172000"/>
                    </a:srgbClr>
                  </a:gs>
                  <a:gs pos="50000">
                    <a:srgbClr val="5B9BD5">
                      <a:shade val="65000"/>
                      <a:satMod val="130000"/>
                    </a:srgbClr>
                  </a:gs>
                  <a:gs pos="92000">
                    <a:srgbClr val="5B9BD5">
                      <a:shade val="50000"/>
                      <a:satMod val="120000"/>
                    </a:srgbClr>
                  </a:gs>
                  <a:gs pos="100000">
                    <a:srgbClr val="5B9BD5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54007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276</Words>
  <Application>Microsoft Office PowerPoint</Application>
  <PresentationFormat>全屏显示(4:3)</PresentationFormat>
  <Paragraphs>52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微软雅黑</vt:lpstr>
      <vt:lpstr>Arial</vt:lpstr>
      <vt:lpstr>Calibri</vt:lpstr>
      <vt:lpstr>Office 主题​​</vt:lpstr>
      <vt:lpstr>【Schedule】 Multi-screen  LCD display systems – Part 1 &amp; 2</vt:lpstr>
      <vt:lpstr>Background</vt:lpstr>
      <vt:lpstr>Schedule</vt:lpstr>
      <vt:lpstr>Our Suggestions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刘晓光</dc:creator>
  <cp:lastModifiedBy>徐超</cp:lastModifiedBy>
  <cp:revision>49</cp:revision>
  <dcterms:created xsi:type="dcterms:W3CDTF">2014-09-15T01:06:36Z</dcterms:created>
  <dcterms:modified xsi:type="dcterms:W3CDTF">2016-09-22T03:10:23Z</dcterms:modified>
</cp:coreProperties>
</file>