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682" r:id="rId2"/>
  </p:sldIdLst>
  <p:sldSz cx="9906000" cy="6858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FFCCFF"/>
    <a:srgbClr val="CCFFCC"/>
    <a:srgbClr val="CCFFFF"/>
    <a:srgbClr val="1C1C1C"/>
    <a:srgbClr val="00CC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1" autoAdjust="0"/>
    <p:restoredTop sz="86951" autoAdjust="0"/>
  </p:normalViewPr>
  <p:slideViewPr>
    <p:cSldViewPr snapToGrid="0">
      <p:cViewPr varScale="1">
        <p:scale>
          <a:sx n="48" d="100"/>
          <a:sy n="48" d="100"/>
        </p:scale>
        <p:origin x="1752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6" tIns="47714" rIns="95426" bIns="47714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650" y="0"/>
            <a:ext cx="3076976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6" tIns="47714" rIns="95426" bIns="47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6763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429" y="4861235"/>
            <a:ext cx="5680444" cy="460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6" tIns="47714" rIns="95426" bIns="47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824"/>
            <a:ext cx="3076977" cy="51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6" tIns="47714" rIns="95426" bIns="47714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650" y="9720824"/>
            <a:ext cx="3076976" cy="51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6" tIns="47714" rIns="95426" bIns="47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9D3F1D-A0B2-4B30-8A44-345E7A8308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0249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>
              <a:latin typeface="Arial" panose="020B0604020202020204" pitchFamily="34" charset="0"/>
            </a:endParaRPr>
          </a:p>
        </p:txBody>
      </p:sp>
      <p:sp>
        <p:nvSpPr>
          <p:cNvPr id="5124" name="スライド番号プレースホルダ 3"/>
          <p:cNvSpPr txBox="1">
            <a:spLocks noGrp="1"/>
          </p:cNvSpPr>
          <p:nvPr/>
        </p:nvSpPr>
        <p:spPr bwMode="auto">
          <a:xfrm>
            <a:off x="4020650" y="9720824"/>
            <a:ext cx="3076976" cy="512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26" tIns="47714" rIns="95426" bIns="47714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6EC259-2A77-4727-93A7-AD438DE8E031}" type="slidenum">
              <a:rPr lang="en-US" altLang="ja-JP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01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spect="1" noChangeArrowheads="1"/>
          </p:cNvSpPr>
          <p:nvPr/>
        </p:nvSpPr>
        <p:spPr bwMode="auto">
          <a:xfrm>
            <a:off x="74613" y="55563"/>
            <a:ext cx="979487" cy="3556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55440" tIns="0" rIns="55440" bIns="20520"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9pPr>
          </a:lstStyle>
          <a:p>
            <a:pPr algn="ctr">
              <a:defRPr/>
            </a:pPr>
            <a:r>
              <a:rPr kumimoji="0" lang="ja-JP" altLang="en-US" sz="14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社内情報</a:t>
            </a:r>
          </a:p>
          <a:p>
            <a:pPr algn="ctr">
              <a:defRPr/>
            </a:pPr>
            <a:r>
              <a:rPr kumimoji="0" lang="en-US" altLang="ja-JP" sz="8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Internal Use Only</a:t>
            </a:r>
          </a:p>
        </p:txBody>
      </p:sp>
      <p:sp>
        <p:nvSpPr>
          <p:cNvPr id="887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067175"/>
            <a:ext cx="6934200" cy="1571625"/>
          </a:xfrm>
          <a:noFill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878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42950" y="1741488"/>
            <a:ext cx="8420100" cy="1858962"/>
          </a:xfrm>
        </p:spPr>
        <p:txBody>
          <a:bodyPr wrap="square" lIns="91440" rIns="91440"/>
          <a:lstStyle>
            <a:lvl1pPr>
              <a:defRPr sz="4400"/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6557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53AE1-3AED-4EB4-A7B6-5B3EE218F3F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0548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0"/>
            <a:ext cx="2228850" cy="19161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0"/>
            <a:ext cx="6534150" cy="19161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EAC27-5629-45B9-A273-690F364C46B7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9266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5E950-8A69-406D-9547-A6B150E94C2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0853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9C874-058F-4F5A-9F45-D3EA377E20E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1926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692150"/>
            <a:ext cx="4381500" cy="122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692150"/>
            <a:ext cx="4381500" cy="122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59909-D982-42A1-BE5C-FEEFB6DCC56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6013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83D7D-B1A0-485A-976E-276489134B5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0342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4AB7-BFB7-464F-9FF7-30DE4DD57E3B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59346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20880-0A0B-4B05-8B19-A0372DB01AF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76601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8D97-6DE9-4B99-B1EF-30227878684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12993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665D1-D169-45F1-9B84-D6549D39CC9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71884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0"/>
            <a:ext cx="9906000" cy="47625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692150"/>
            <a:ext cx="8915400" cy="122396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マスタ テキストの書式設定</a:t>
            </a:r>
          </a:p>
          <a:p>
            <a:pPr lvl="1"/>
            <a:r>
              <a:rPr lang="ja-JP" altLang="en-GB" smtClean="0"/>
              <a:t>第 </a:t>
            </a:r>
            <a:r>
              <a:rPr lang="en-GB" altLang="ja-JP" smtClean="0"/>
              <a:t>2 </a:t>
            </a:r>
            <a:r>
              <a:rPr lang="ja-JP" altLang="en-GB" smtClean="0"/>
              <a:t>レベル</a:t>
            </a:r>
          </a:p>
          <a:p>
            <a:pPr lvl="2"/>
            <a:r>
              <a:rPr lang="ja-JP" altLang="en-GB" smtClean="0"/>
              <a:t>第 </a:t>
            </a:r>
            <a:r>
              <a:rPr lang="en-GB" altLang="ja-JP" smtClean="0"/>
              <a:t>3 </a:t>
            </a:r>
            <a:r>
              <a:rPr lang="ja-JP" altLang="en-GB" smtClean="0"/>
              <a:t>レベル</a:t>
            </a:r>
          </a:p>
          <a:p>
            <a:pPr lvl="3"/>
            <a:r>
              <a:rPr lang="ja-JP" altLang="en-GB" smtClean="0"/>
              <a:t>第 </a:t>
            </a:r>
            <a:r>
              <a:rPr lang="en-GB" altLang="ja-JP" smtClean="0"/>
              <a:t>4 </a:t>
            </a:r>
            <a:r>
              <a:rPr lang="ja-JP" altLang="en-GB" smtClean="0"/>
              <a:t>レベル</a:t>
            </a:r>
          </a:p>
          <a:p>
            <a:pPr lvl="4"/>
            <a:r>
              <a:rPr lang="ja-JP" altLang="en-GB" smtClean="0"/>
              <a:t>第 </a:t>
            </a:r>
            <a:r>
              <a:rPr lang="en-GB" altLang="ja-JP" smtClean="0"/>
              <a:t>5 </a:t>
            </a:r>
            <a:r>
              <a:rPr lang="ja-JP" altLang="en-GB" smtClean="0"/>
              <a:t>レベル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3025" y="6532563"/>
            <a:ext cx="48275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1" i="1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1029" name="Text Box 16"/>
          <p:cNvSpPr txBox="1">
            <a:spLocks noChangeAspect="1" noChangeArrowheads="1"/>
          </p:cNvSpPr>
          <p:nvPr/>
        </p:nvSpPr>
        <p:spPr bwMode="auto">
          <a:xfrm>
            <a:off x="0" y="0"/>
            <a:ext cx="979488" cy="3556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55440" tIns="0" rIns="55440" bIns="20520"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9pPr>
          </a:lstStyle>
          <a:p>
            <a:pPr algn="ctr">
              <a:defRPr/>
            </a:pPr>
            <a:r>
              <a:rPr kumimoji="0" lang="ja-JP" altLang="en-US" sz="14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社内情報</a:t>
            </a:r>
          </a:p>
          <a:p>
            <a:pPr algn="ctr">
              <a:defRPr/>
            </a:pPr>
            <a:r>
              <a:rPr kumimoji="0" lang="en-US" altLang="ja-JP" sz="8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Internal Use Only</a:t>
            </a:r>
          </a:p>
        </p:txBody>
      </p:sp>
      <p:sp>
        <p:nvSpPr>
          <p:cNvPr id="10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060450" y="0"/>
            <a:ext cx="7823200" cy="47625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54000" tIns="45720" rIns="54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マスタ タイトルの書式設定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91650" y="44450"/>
            <a:ext cx="457200" cy="360363"/>
          </a:xfrm>
          <a:prstGeom prst="rect">
            <a:avLst/>
          </a:prstGeom>
          <a:solidFill>
            <a:srgbClr val="00008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>
              <a:defRPr/>
            </a:pPr>
            <a:fld id="{BBD030CF-CEFB-4D0F-AC91-7CFA79388F6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Font typeface="Wingdings" panose="05000000000000000000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anose="05000000000000000000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906000" cy="47625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Result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call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member</a:t>
            </a:r>
            <a:r>
              <a:rPr lang="ja-JP" altLang="en-US" dirty="0" smtClean="0"/>
              <a:t> </a:t>
            </a:r>
            <a:r>
              <a:rPr lang="en-US" altLang="ja-JP" dirty="0" smtClean="0"/>
              <a:t>on</a:t>
            </a:r>
            <a:r>
              <a:rPr lang="ja-JP" altLang="en-US" dirty="0" smtClean="0"/>
              <a:t> </a:t>
            </a:r>
            <a:r>
              <a:rPr lang="en-US" altLang="ja-JP" dirty="0" smtClean="0"/>
              <a:t>SS10</a:t>
            </a:r>
            <a:r>
              <a:rPr lang="ja-JP" altLang="en-US" dirty="0" smtClean="0"/>
              <a:t> </a:t>
            </a:r>
            <a:r>
              <a:rPr lang="en-US" altLang="ja-JP" dirty="0" smtClean="0"/>
              <a:t>(Multimedia</a:t>
            </a:r>
            <a:r>
              <a:rPr lang="ja-JP" altLang="en-US" dirty="0" smtClean="0"/>
              <a:t> </a:t>
            </a:r>
            <a:r>
              <a:rPr lang="en-US" altLang="ja-JP" dirty="0" smtClean="0"/>
              <a:t>Cyber</a:t>
            </a:r>
            <a:r>
              <a:rPr lang="ja-JP" altLang="en-US" dirty="0" smtClean="0"/>
              <a:t> </a:t>
            </a:r>
            <a:r>
              <a:rPr lang="en-US" altLang="ja-JP" dirty="0" smtClean="0"/>
              <a:t>Technology)</a:t>
            </a:r>
            <a:endParaRPr lang="ja-JP" altLang="en-US" dirty="0" smtClean="0"/>
          </a:p>
        </p:txBody>
      </p:sp>
      <p:sp>
        <p:nvSpPr>
          <p:cNvPr id="4099" name="スライド番号プレースホルダ 4"/>
          <p:cNvSpPr txBox="1">
            <a:spLocks noGrp="1"/>
          </p:cNvSpPr>
          <p:nvPr/>
        </p:nvSpPr>
        <p:spPr bwMode="auto">
          <a:xfrm>
            <a:off x="9391650" y="44450"/>
            <a:ext cx="457200" cy="360363"/>
          </a:xfrm>
          <a:prstGeom prst="rect">
            <a:avLst/>
          </a:prstGeom>
          <a:solidFill>
            <a:srgbClr val="00008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18000" rIns="18000" anchor="ctr"/>
          <a:lstStyle>
            <a:lvl1pPr>
              <a:spcBef>
                <a:spcPct val="20000"/>
              </a:spcBef>
              <a:buClr>
                <a:srgbClr val="0066FF"/>
              </a:buClr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E22F3D6B-4194-4AF7-AA74-2BA5387EDA8C}" type="slidenum">
              <a:rPr lang="en-GB" altLang="ja-JP" sz="1400">
                <a:solidFill>
                  <a:schemeClr val="bg1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0</a:t>
            </a:fld>
            <a:endParaRPr lang="en-GB" altLang="ja-JP" sz="1400">
              <a:solidFill>
                <a:schemeClr val="bg1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1975" y="687388"/>
            <a:ext cx="8774113" cy="59917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ja-JP" sz="2800" dirty="0" smtClean="0">
                <a:solidFill>
                  <a:srgbClr val="0000FF"/>
                </a:solidFill>
              </a:rPr>
              <a:t>Result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of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call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for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member</a:t>
            </a:r>
            <a:endParaRPr lang="ja-JP" altLang="en-US" sz="2800" dirty="0" smtClean="0">
              <a:solidFill>
                <a:srgbClr val="0000FF"/>
              </a:solidFill>
            </a:endParaRPr>
          </a:p>
          <a:p>
            <a:pPr lvl="1" eaLnBrk="1" hangingPunct="1"/>
            <a:r>
              <a:rPr lang="en-US" altLang="ja-JP" sz="2400" dirty="0" smtClean="0"/>
              <a:t>2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members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were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volunteered.</a:t>
            </a:r>
          </a:p>
          <a:p>
            <a:pPr lvl="2" eaLnBrk="1" hangingPunct="1"/>
            <a:r>
              <a:rPr lang="en-US" altLang="ja-JP" sz="2000" dirty="0" smtClean="0"/>
              <a:t>Dr.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Kate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Grant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(AGS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member)</a:t>
            </a:r>
          </a:p>
          <a:p>
            <a:pPr lvl="2" eaLnBrk="1" hangingPunct="1"/>
            <a:r>
              <a:rPr lang="en-US" altLang="ja-JP" sz="2000" dirty="0" smtClean="0"/>
              <a:t>Dr.</a:t>
            </a:r>
            <a:r>
              <a:rPr lang="ja-JP" altLang="en-US" sz="2000" dirty="0" smtClean="0"/>
              <a:t> </a:t>
            </a:r>
            <a:r>
              <a:rPr lang="en-US" altLang="ja-JP" sz="2000" dirty="0"/>
              <a:t>Kwang-Soon </a:t>
            </a:r>
            <a:r>
              <a:rPr lang="en-US" altLang="ja-JP" sz="2000" dirty="0" smtClean="0"/>
              <a:t>Choi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(TA4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TS)</a:t>
            </a:r>
            <a:endParaRPr lang="ja-JP" altLang="ja-JP" sz="2000" dirty="0"/>
          </a:p>
          <a:p>
            <a:pPr lvl="1" eaLnBrk="1" hangingPunct="1"/>
            <a:r>
              <a:rPr lang="en-US" altLang="ja-JP" sz="2400" dirty="0" smtClean="0"/>
              <a:t>Interim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Leader: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Mr.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Junichi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Yoshio</a:t>
            </a:r>
          </a:p>
          <a:p>
            <a:pPr lvl="1" eaLnBrk="1" hangingPunct="1"/>
            <a:endParaRPr lang="en-US" altLang="ja-JP" sz="2400" dirty="0" smtClean="0"/>
          </a:p>
          <a:p>
            <a:pPr marL="457200" lvl="1" indent="0" eaLnBrk="1" hangingPunct="1">
              <a:buNone/>
            </a:pPr>
            <a:r>
              <a:rPr lang="en-US" altLang="ja-JP" sz="2400" dirty="0" smtClean="0"/>
              <a:t>Because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members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were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volunteered,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criteria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approving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launch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of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Study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Session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was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reached.</a:t>
            </a:r>
            <a:endParaRPr lang="en-US" altLang="ja-JP" sz="2400" dirty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en-US" altLang="ja-JP" dirty="0" smtClean="0"/>
              <a:t>Next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Step</a:t>
            </a:r>
          </a:p>
          <a:p>
            <a:pPr lvl="1" eaLnBrk="1" hangingPunct="1"/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investigate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standardization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area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Multimedia</a:t>
            </a:r>
            <a:r>
              <a:rPr lang="ja-JP" altLang="en-US" dirty="0" smtClean="0"/>
              <a:t> </a:t>
            </a:r>
            <a:r>
              <a:rPr lang="en-US" altLang="ja-JP" dirty="0" smtClean="0"/>
              <a:t>Cyber</a:t>
            </a:r>
            <a:r>
              <a:rPr lang="ja-JP" altLang="en-US" dirty="0" smtClean="0"/>
              <a:t> </a:t>
            </a:r>
            <a:r>
              <a:rPr lang="en-US" altLang="ja-JP" dirty="0" smtClean="0"/>
              <a:t>technology</a:t>
            </a:r>
            <a:r>
              <a:rPr lang="ja-JP" altLang="en-US" dirty="0" smtClean="0"/>
              <a:t> </a:t>
            </a:r>
            <a:r>
              <a:rPr lang="en-US" altLang="ja-JP" dirty="0" smtClean="0"/>
              <a:t>within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scope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TC100</a:t>
            </a:r>
            <a:r>
              <a:rPr lang="ja-JP" altLang="en-US" dirty="0" smtClean="0"/>
              <a:t> </a:t>
            </a:r>
            <a:r>
              <a:rPr lang="en-US" altLang="ja-JP" dirty="0" smtClean="0"/>
              <a:t>after</a:t>
            </a:r>
            <a:r>
              <a:rPr lang="ja-JP" altLang="en-US" dirty="0" smtClean="0"/>
              <a:t> </a:t>
            </a:r>
            <a:r>
              <a:rPr lang="en-US" altLang="ja-JP" dirty="0" smtClean="0"/>
              <a:t>deciding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leader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SS10.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6345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G-IUO">
  <a:themeElements>
    <a:clrScheme name="SCC_IUO-yamauch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C_IUO-yamauchi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CC_IUO-yamauch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17285</TotalTime>
  <Words>88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HG創英角ｺﾞｼｯｸUB</vt:lpstr>
      <vt:lpstr>ＭＳ Ｐゴシック</vt:lpstr>
      <vt:lpstr>ＭＳ Ｐ明朝</vt:lpstr>
      <vt:lpstr>Arial</vt:lpstr>
      <vt:lpstr>Wingdings</vt:lpstr>
      <vt:lpstr>TPG-IUO</vt:lpstr>
      <vt:lpstr>Result of call for member on SS10 (Multimedia Cyber Technology)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about SS7 (Robotics)</dc:title>
  <dc:creator>tinokuchi</dc:creator>
  <cp:lastModifiedBy>Inokuchi Toshihiro (井口 敏祐)</cp:lastModifiedBy>
  <cp:revision>827</cp:revision>
  <cp:lastPrinted>2016-09-26T05:15:22Z</cp:lastPrinted>
  <dcterms:created xsi:type="dcterms:W3CDTF">2011-10-27T03:30:44Z</dcterms:created>
  <dcterms:modified xsi:type="dcterms:W3CDTF">2016-09-26T05:15:54Z</dcterms:modified>
</cp:coreProperties>
</file>