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5" r:id="rId5"/>
    <p:sldMasterId id="2147483726" r:id="rId6"/>
    <p:sldMasterId id="2147483707" r:id="rId7"/>
    <p:sldMasterId id="2147483688" r:id="rId8"/>
  </p:sldMasterIdLst>
  <p:notesMasterIdLst>
    <p:notesMasterId r:id="rId19"/>
  </p:notesMasterIdLst>
  <p:handoutMasterIdLst>
    <p:handoutMasterId r:id="rId20"/>
  </p:handoutMasterIdLst>
  <p:sldIdLst>
    <p:sldId id="362" r:id="rId9"/>
    <p:sldId id="372" r:id="rId10"/>
    <p:sldId id="365" r:id="rId11"/>
    <p:sldId id="366" r:id="rId12"/>
    <p:sldId id="373" r:id="rId13"/>
    <p:sldId id="369" r:id="rId14"/>
    <p:sldId id="370" r:id="rId15"/>
    <p:sldId id="367" r:id="rId16"/>
    <p:sldId id="371" r:id="rId17"/>
    <p:sldId id="368" r:id="rId18"/>
  </p:sldIdLst>
  <p:sldSz cx="12204700" cy="6859588"/>
  <p:notesSz cx="6794500" cy="9931400"/>
  <p:defaultTextStyle>
    <a:defPPr>
      <a:defRPr lang="ja-JP"/>
    </a:defPPr>
    <a:lvl1pPr marL="0" algn="l" defTabSz="1089325" rtl="0" eaLnBrk="1" latinLnBrk="0" hangingPunct="1">
      <a:defRPr kumimoji="1" sz="2100" kern="1200">
        <a:solidFill>
          <a:schemeClr val="tx1"/>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iri Kato" initials="D.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8F8F8"/>
    <a:srgbClr val="C0C0C0"/>
    <a:srgbClr val="EAEAEA"/>
    <a:srgbClr val="B2B2B2"/>
    <a:srgbClr val="646464"/>
    <a:srgbClr val="C8C8C8"/>
    <a:srgbClr val="003366"/>
    <a:srgbClr val="717171"/>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8458" autoAdjust="0"/>
  </p:normalViewPr>
  <p:slideViewPr>
    <p:cSldViewPr>
      <p:cViewPr>
        <p:scale>
          <a:sx n="100" d="100"/>
          <a:sy n="100" d="100"/>
        </p:scale>
        <p:origin x="-960" y="-426"/>
      </p:cViewPr>
      <p:guideLst>
        <p:guide orient="horz" pos="4048"/>
        <p:guide orient="horz" pos="227"/>
        <p:guide orient="horz" pos="568"/>
        <p:guide orient="horz" pos="3929"/>
        <p:guide orient="horz" pos="682"/>
        <p:guide orient="horz" pos="2160"/>
        <p:guide pos="3844"/>
        <p:guide pos="261"/>
        <p:guide pos="442"/>
        <p:guide pos="7234"/>
        <p:guide pos="7416"/>
      </p:guideLst>
    </p:cSldViewPr>
  </p:slideViewPr>
  <p:outlineViewPr>
    <p:cViewPr>
      <p:scale>
        <a:sx n="33" d="100"/>
        <a:sy n="33" d="100"/>
      </p:scale>
      <p:origin x="0" y="0"/>
    </p:cViewPr>
  </p:outlineViewPr>
  <p:notesTextViewPr>
    <p:cViewPr>
      <p:scale>
        <a:sx n="1" d="1"/>
        <a:sy n="1" d="1"/>
      </p:scale>
      <p:origin x="0" y="0"/>
    </p:cViewPr>
  </p:notesTextViewPr>
  <p:sorterViewPr>
    <p:cViewPr>
      <p:scale>
        <a:sx n="148" d="100"/>
        <a:sy n="148" d="100"/>
      </p:scale>
      <p:origin x="0" y="1584"/>
    </p:cViewPr>
  </p:sorterViewPr>
  <p:notesViewPr>
    <p:cSldViewPr showGuides="1">
      <p:cViewPr varScale="1">
        <p:scale>
          <a:sx n="49" d="100"/>
          <a:sy n="49" d="100"/>
        </p:scale>
        <p:origin x="-2922" y="-10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15664389-FDA7-DD41-A374-B1DA747FDC5A}" type="datetimeFigureOut">
              <a:rPr kumimoji="1" lang="ja-JP" altLang="en-US" smtClean="0"/>
              <a:t>2016/9/26</a:t>
            </a:fld>
            <a:endParaRPr kumimoji="1" lang="ja-JP" altLang="en-US"/>
          </a:p>
        </p:txBody>
      </p:sp>
      <p:sp>
        <p:nvSpPr>
          <p:cNvPr id="4" name="フッター プレースホルダー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F703614E-5182-F847-8C8B-1C22E58109F6}" type="slidenum">
              <a:rPr kumimoji="1" lang="ja-JP" altLang="en-US" smtClean="0"/>
              <a:t>‹#›</a:t>
            </a:fld>
            <a:endParaRPr kumimoji="1" lang="ja-JP" altLang="en-US"/>
          </a:p>
        </p:txBody>
      </p:sp>
    </p:spTree>
    <p:extLst>
      <p:ext uri="{BB962C8B-B14F-4D97-AF65-F5344CB8AC3E}">
        <p14:creationId xmlns:p14="http://schemas.microsoft.com/office/powerpoint/2010/main" val="15340437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742ED1A7-AB37-4B52-BC42-F90D4DEB2F36}" type="datetimeFigureOut">
              <a:rPr kumimoji="1" lang="ja-JP" altLang="en-US" smtClean="0"/>
              <a:t>2016/9/26</a:t>
            </a:fld>
            <a:endParaRPr kumimoji="1" lang="ja-JP" altLang="en-US"/>
          </a:p>
        </p:txBody>
      </p:sp>
      <p:sp>
        <p:nvSpPr>
          <p:cNvPr id="4" name="スライド イメージ プレースホルダー 3"/>
          <p:cNvSpPr>
            <a:spLocks noGrp="1" noRot="1" noChangeAspect="1"/>
          </p:cNvSpPr>
          <p:nvPr>
            <p:ph type="sldImg" idx="2"/>
          </p:nvPr>
        </p:nvSpPr>
        <p:spPr>
          <a:xfrm>
            <a:off x="84138" y="744538"/>
            <a:ext cx="6626225" cy="37242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DF26B5EF-E6B2-4482-B3E1-BC282756F211}" type="slidenum">
              <a:rPr kumimoji="1" lang="ja-JP" altLang="en-US" smtClean="0"/>
              <a:t>‹#›</a:t>
            </a:fld>
            <a:endParaRPr kumimoji="1" lang="ja-JP" altLang="en-US"/>
          </a:p>
        </p:txBody>
      </p:sp>
    </p:spTree>
    <p:extLst>
      <p:ext uri="{BB962C8B-B14F-4D97-AF65-F5344CB8AC3E}">
        <p14:creationId xmlns:p14="http://schemas.microsoft.com/office/powerpoint/2010/main" val="22708411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Gray Titlepage">
    <p:bg>
      <p:bgPr>
        <a:solidFill>
          <a:srgbClr val="C8C8C8"/>
        </a:solidFill>
        <a:effectLst/>
      </p:bgPr>
    </p:bg>
    <p:spTree>
      <p:nvGrpSpPr>
        <p:cNvPr id="1" name=""/>
        <p:cNvGrpSpPr/>
        <p:nvPr/>
      </p:nvGrpSpPr>
      <p:grpSpPr>
        <a:xfrm>
          <a:off x="0" y="0"/>
          <a:ext cx="0" cy="0"/>
          <a:chOff x="0" y="0"/>
          <a:chExt cx="0" cy="0"/>
        </a:xfrm>
      </p:grpSpPr>
      <p:sp>
        <p:nvSpPr>
          <p:cNvPr id="25" name="テキスト プレースホルダー 2"/>
          <p:cNvSpPr>
            <a:spLocks noGrp="1"/>
          </p:cNvSpPr>
          <p:nvPr>
            <p:ph type="body" sz="quarter" idx="14" hasCustomPrompt="1"/>
          </p:nvPr>
        </p:nvSpPr>
        <p:spPr>
          <a:xfrm>
            <a:off x="717050" y="1989634"/>
            <a:ext cx="10766926" cy="576263"/>
          </a:xfrm>
          <a:prstGeom prst="rect">
            <a:avLst/>
          </a:prstGeom>
        </p:spPr>
        <p:txBody>
          <a:bodyPr lIns="0" tIns="0" rIns="0" bIns="0" anchor="ctr"/>
          <a:lstStyle>
            <a:lvl1pPr marL="0" indent="0" algn="ctr">
              <a:buNone/>
              <a:defRPr sz="3200" b="1">
                <a:solidFill>
                  <a:schemeClr val="tx1"/>
                </a:solidFill>
              </a:defRPr>
            </a:lvl1pPr>
          </a:lstStyle>
          <a:p>
            <a:pPr lvl="0"/>
            <a:r>
              <a:rPr kumimoji="1" lang="ja-JP" altLang="en-US" dirty="0" smtClean="0"/>
              <a:t>マスター タイトルの書式設定</a:t>
            </a:r>
            <a:endParaRPr kumimoji="1" lang="ja-JP" altLang="en-US" dirty="0"/>
          </a:p>
        </p:txBody>
      </p:sp>
      <p:pic>
        <p:nvPicPr>
          <p:cNvPr id="22" name="図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472" y="302965"/>
            <a:ext cx="1438171" cy="361621"/>
          </a:xfrm>
          <a:prstGeom prst="rect">
            <a:avLst/>
          </a:prstGeom>
        </p:spPr>
      </p:pic>
      <p:sp>
        <p:nvSpPr>
          <p:cNvPr id="13" name="テキスト プレースホルダー 2"/>
          <p:cNvSpPr>
            <a:spLocks noGrp="1"/>
          </p:cNvSpPr>
          <p:nvPr>
            <p:ph type="body" sz="quarter" idx="12" hasCustomPrompt="1"/>
          </p:nvPr>
        </p:nvSpPr>
        <p:spPr>
          <a:xfrm>
            <a:off x="720725" y="5734800"/>
            <a:ext cx="10763250" cy="215444"/>
          </a:xfrm>
          <a:prstGeom prst="rect">
            <a:avLst/>
          </a:prstGeom>
        </p:spPr>
        <p:txBody>
          <a:bodyPr lIns="0" tIns="0" rIns="0" bIns="0" anchor="t">
            <a:spAutoFit/>
          </a:bodyPr>
          <a:lstStyle>
            <a:lvl1pPr marL="0" indent="0" algn="ctr">
              <a:buNone/>
              <a:defRPr sz="1400">
                <a:solidFill>
                  <a:schemeClr val="tx1"/>
                </a:solidFill>
              </a:defRPr>
            </a:lvl1pPr>
          </a:lstStyle>
          <a:p>
            <a:pPr lvl="0"/>
            <a:r>
              <a:rPr kumimoji="1" lang="ja-JP" altLang="en-US" dirty="0" smtClean="0"/>
              <a:t>部署名</a:t>
            </a:r>
            <a:endParaRPr kumimoji="1" lang="ja-JP" altLang="en-US" dirty="0"/>
          </a:p>
        </p:txBody>
      </p:sp>
      <p:sp>
        <p:nvSpPr>
          <p:cNvPr id="21" name="テキスト プレースホルダー 2"/>
          <p:cNvSpPr>
            <a:spLocks noGrp="1"/>
          </p:cNvSpPr>
          <p:nvPr>
            <p:ph type="body" sz="quarter" idx="13" hasCustomPrompt="1"/>
          </p:nvPr>
        </p:nvSpPr>
        <p:spPr>
          <a:xfrm>
            <a:off x="720725" y="6083400"/>
            <a:ext cx="10763250" cy="153888"/>
          </a:xfrm>
          <a:prstGeom prst="rect">
            <a:avLst/>
          </a:prstGeom>
        </p:spPr>
        <p:txBody>
          <a:bodyPr lIns="0" tIns="0" rIns="0" bIns="0" anchor="b">
            <a:spAutoFit/>
          </a:bodyPr>
          <a:lstStyle>
            <a:lvl1pPr marL="0" indent="0" algn="ctr">
              <a:buNone/>
              <a:defRPr sz="1000">
                <a:solidFill>
                  <a:schemeClr val="tx1"/>
                </a:solidFill>
              </a:defRPr>
            </a:lvl1pPr>
          </a:lstStyle>
          <a:p>
            <a:pPr lvl="0"/>
            <a:r>
              <a:rPr kumimoji="1" lang="ja-JP" altLang="en-US" dirty="0" smtClean="0"/>
              <a:t>ライツ表記</a:t>
            </a:r>
            <a:endParaRPr kumimoji="1" lang="ja-JP" altLang="en-US" dirty="0"/>
          </a:p>
        </p:txBody>
      </p:sp>
      <p:sp>
        <p:nvSpPr>
          <p:cNvPr id="28" name="テキスト プレースホルダー 4"/>
          <p:cNvSpPr>
            <a:spLocks noGrp="1"/>
          </p:cNvSpPr>
          <p:nvPr>
            <p:ph type="body" sz="quarter" idx="15" hasCustomPrompt="1"/>
          </p:nvPr>
        </p:nvSpPr>
        <p:spPr>
          <a:xfrm>
            <a:off x="722314" y="2915965"/>
            <a:ext cx="10761662" cy="307777"/>
          </a:xfrm>
          <a:prstGeom prst="rect">
            <a:avLst/>
          </a:prstGeom>
        </p:spPr>
        <p:txBody>
          <a:bodyPr lIns="0" tIns="0" rIns="0" bIns="0" anchor="t">
            <a:spAutoFit/>
          </a:bodyPr>
          <a:lstStyle>
            <a:lvl1pPr marL="0" indent="0" algn="ctr">
              <a:buNone/>
              <a:defRPr sz="2000">
                <a:solidFill>
                  <a:schemeClr val="tx1"/>
                </a:solidFill>
              </a:defRPr>
            </a:lvl1pPr>
            <a:lvl2pPr marL="544662" indent="0" algn="l">
              <a:buNone/>
              <a:defRPr/>
            </a:lvl2pPr>
          </a:lstStyle>
          <a:p>
            <a:pPr lvl="0"/>
            <a:r>
              <a:rPr kumimoji="1" lang="ja-JP" altLang="en-US" dirty="0" smtClean="0"/>
              <a:t>サブタイトルの書式設定</a:t>
            </a:r>
            <a:endParaRPr kumimoji="1" lang="ja-JP" altLang="en-US" dirty="0"/>
          </a:p>
        </p:txBody>
      </p:sp>
      <p:sp>
        <p:nvSpPr>
          <p:cNvPr id="9" name="フッター プレースホルダー 3"/>
          <p:cNvSpPr txBox="1">
            <a:spLocks/>
          </p:cNvSpPr>
          <p:nvPr userDrawn="1"/>
        </p:nvSpPr>
        <p:spPr>
          <a:xfrm>
            <a:off x="8028025" y="6535588"/>
            <a:ext cx="2880000" cy="216000"/>
          </a:xfrm>
          <a:prstGeom prst="rect">
            <a:avLst/>
          </a:prstGeom>
        </p:spPr>
        <p:txBody>
          <a:bodyPr wrap="square" lIns="72000" tIns="0" rIns="7200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pPr lvl="0" algn="r" defTabSz="457200"/>
            <a:r>
              <a:rPr lang="en-US" altLang="ja-JP" sz="1000" b="0" dirty="0" smtClean="0">
                <a:solidFill>
                  <a:schemeClr val="tx1"/>
                </a:solidFill>
                <a:latin typeface="SST" pitchFamily="34" charset="0"/>
                <a:ea typeface="SST Japanese Pro Regular" pitchFamily="34" charset="-128"/>
                <a:cs typeface="メイリオ"/>
              </a:rPr>
              <a:t>(Supplementary information)</a:t>
            </a:r>
            <a:endParaRPr lang="en-US" altLang="ja-JP" sz="1000" b="0" dirty="0">
              <a:solidFill>
                <a:schemeClr val="tx1"/>
              </a:solidFill>
              <a:latin typeface="SST" pitchFamily="34" charset="0"/>
              <a:ea typeface="SST Japanese Pro Regular" pitchFamily="34" charset="-128"/>
              <a:cs typeface="メイリオ"/>
            </a:endParaRPr>
          </a:p>
        </p:txBody>
      </p:sp>
      <p:pic>
        <p:nvPicPr>
          <p:cNvPr id="11" name="図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8000" y="6426000"/>
            <a:ext cx="1295403" cy="432817"/>
          </a:xfrm>
          <a:prstGeom prst="rect">
            <a:avLst/>
          </a:prstGeom>
        </p:spPr>
      </p:pic>
    </p:spTree>
    <p:extLst>
      <p:ext uri="{BB962C8B-B14F-4D97-AF65-F5344CB8AC3E}">
        <p14:creationId xmlns:p14="http://schemas.microsoft.com/office/powerpoint/2010/main" val="6237565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White MiddlePage">
    <p:spTree>
      <p:nvGrpSpPr>
        <p:cNvPr id="1" name=""/>
        <p:cNvGrpSpPr/>
        <p:nvPr/>
      </p:nvGrpSpPr>
      <p:grpSpPr>
        <a:xfrm>
          <a:off x="0" y="0"/>
          <a:ext cx="0" cy="0"/>
          <a:chOff x="0" y="0"/>
          <a:chExt cx="0" cy="0"/>
        </a:xfrm>
      </p:grpSpPr>
      <p:sp>
        <p:nvSpPr>
          <p:cNvPr id="36" name="正方形/長方形 35"/>
          <p:cNvSpPr/>
          <p:nvPr userDrawn="1"/>
        </p:nvSpPr>
        <p:spPr>
          <a:xfrm>
            <a:off x="0" y="0"/>
            <a:ext cx="12204700"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sp>
        <p:nvSpPr>
          <p:cNvPr id="16" name="正方形/長方形 15"/>
          <p:cNvSpPr/>
          <p:nvPr userDrawn="1"/>
        </p:nvSpPr>
        <p:spPr>
          <a:xfrm>
            <a:off x="0" y="6427588"/>
            <a:ext cx="12204000" cy="432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900">
              <a:solidFill>
                <a:srgbClr val="FFFFFF"/>
              </a:solidFill>
            </a:endParaRPr>
          </a:p>
        </p:txBody>
      </p:sp>
      <p:cxnSp>
        <p:nvCxnSpPr>
          <p:cNvPr id="21" name="直線コネクタ 20"/>
          <p:cNvCxnSpPr/>
          <p:nvPr userDrawn="1"/>
        </p:nvCxnSpPr>
        <p:spPr>
          <a:xfrm>
            <a:off x="1886030" y="6535576"/>
            <a:ext cx="0" cy="216024"/>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タイトル 1"/>
          <p:cNvSpPr>
            <a:spLocks noGrp="1"/>
          </p:cNvSpPr>
          <p:nvPr>
            <p:ph type="title"/>
          </p:nvPr>
        </p:nvSpPr>
        <p:spPr bwMode="gray">
          <a:xfrm>
            <a:off x="431799" y="360363"/>
            <a:ext cx="11339513" cy="539750"/>
          </a:xfrm>
          <a:prstGeom prst="rect">
            <a:avLst/>
          </a:prstGeom>
        </p:spPr>
        <p:txBody>
          <a:bodyPr lIns="0" tIns="0" rIns="0" bIns="0" anchor="t" anchorCtr="0">
            <a:noAutofit/>
          </a:bodyPr>
          <a:lstStyle>
            <a:lvl1pPr algn="l">
              <a:defRPr sz="2800" b="1" baseline="0">
                <a:solidFill>
                  <a:schemeClr val="tx1"/>
                </a:solidFill>
                <a:latin typeface="+mj-ea"/>
                <a:ea typeface="+mj-ea"/>
              </a:defRPr>
            </a:lvl1pPr>
          </a:lstStyle>
          <a:p>
            <a:r>
              <a:rPr lang="ja-JP" altLang="en-US" dirty="0" smtClean="0"/>
              <a:t>マスタ タイトルの書式設定</a:t>
            </a:r>
            <a:endParaRPr lang="ja-JP" altLang="en-US" dirty="0"/>
          </a:p>
        </p:txBody>
      </p:sp>
      <p:sp>
        <p:nvSpPr>
          <p:cNvPr id="18" name="コンテンツ プレースホルダ 6"/>
          <p:cNvSpPr>
            <a:spLocks noGrp="1"/>
          </p:cNvSpPr>
          <p:nvPr>
            <p:ph sz="quarter" idx="13"/>
          </p:nvPr>
        </p:nvSpPr>
        <p:spPr bwMode="gray">
          <a:xfrm>
            <a:off x="720724" y="1081089"/>
            <a:ext cx="10763251" cy="5165724"/>
          </a:xfrm>
          <a:prstGeom prst="rect">
            <a:avLst/>
          </a:prstGeom>
        </p:spPr>
        <p:txBody>
          <a:bodyPr lIns="0" tIns="0" rIns="0" bIns="0"/>
          <a:lstStyle>
            <a:lvl1pPr>
              <a:lnSpc>
                <a:spcPts val="3400"/>
              </a:lnSpc>
              <a:spcBef>
                <a:spcPts val="0"/>
              </a:spcBef>
              <a:buFontTx/>
              <a:buNone/>
              <a:defRPr sz="2400" baseline="0">
                <a:solidFill>
                  <a:schemeClr val="tx1"/>
                </a:solidFill>
                <a:latin typeface="+mj-ea"/>
                <a:ea typeface="+mj-ea"/>
              </a:defRPr>
            </a:lvl1pPr>
            <a:lvl2pPr>
              <a:lnSpc>
                <a:spcPts val="3400"/>
              </a:lnSpc>
              <a:spcBef>
                <a:spcPts val="0"/>
              </a:spcBef>
              <a:buFontTx/>
              <a:buNone/>
              <a:defRPr sz="1600" baseline="0">
                <a:solidFill>
                  <a:schemeClr val="tx1"/>
                </a:solidFill>
                <a:latin typeface="+mj-ea"/>
                <a:ea typeface="+mj-ea"/>
              </a:defRPr>
            </a:lvl2pPr>
            <a:lvl3pPr>
              <a:lnSpc>
                <a:spcPts val="3400"/>
              </a:lnSpc>
              <a:spcBef>
                <a:spcPts val="0"/>
              </a:spcBef>
              <a:buFontTx/>
              <a:buNone/>
              <a:defRPr sz="1400" baseline="0">
                <a:solidFill>
                  <a:schemeClr val="tx1"/>
                </a:solidFill>
                <a:latin typeface="+mj-ea"/>
                <a:ea typeface="+mj-ea"/>
              </a:defRPr>
            </a:lvl3pPr>
            <a:lvl4pPr>
              <a:lnSpc>
                <a:spcPts val="3400"/>
              </a:lnSpc>
              <a:spcBef>
                <a:spcPts val="0"/>
              </a:spcBef>
              <a:buFontTx/>
              <a:buNone/>
              <a:defRPr sz="1100" baseline="0">
                <a:solidFill>
                  <a:schemeClr val="tx1"/>
                </a:solidFill>
                <a:latin typeface="+mj-ea"/>
                <a:ea typeface="+mj-ea"/>
              </a:defRPr>
            </a:lvl4pPr>
            <a:lvl5pPr>
              <a:defRPr sz="1000">
                <a:solidFill>
                  <a:schemeClr val="tx1"/>
                </a:solidFill>
                <a:latin typeface="+mj-ea"/>
                <a:ea typeface="+mj-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endParaRPr lang="en-US" altLang="ja-JP" dirty="0" smtClean="0"/>
          </a:p>
          <a:p>
            <a:pPr lvl="4"/>
            <a:r>
              <a:rPr lang="ja-JP" altLang="en-US" dirty="0" smtClean="0"/>
              <a:t>第 </a:t>
            </a:r>
            <a:r>
              <a:rPr lang="en-US" altLang="ja-JP" dirty="0" smtClean="0"/>
              <a:t>5 </a:t>
            </a:r>
            <a:r>
              <a:rPr lang="ja-JP" altLang="en-US" dirty="0" smtClean="0"/>
              <a:t>レベル</a:t>
            </a:r>
            <a:endParaRPr lang="ja-JP" altLang="en-US" dirty="0"/>
          </a:p>
        </p:txBody>
      </p: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0" y="6519600"/>
            <a:ext cx="1048514" cy="262129"/>
          </a:xfrm>
          <a:prstGeom prst="rect">
            <a:avLst/>
          </a:prstGeom>
        </p:spPr>
      </p:pic>
      <p:sp>
        <p:nvSpPr>
          <p:cNvPr id="14" name="フッター プレースホルダー 3"/>
          <p:cNvSpPr txBox="1">
            <a:spLocks/>
          </p:cNvSpPr>
          <p:nvPr userDrawn="1"/>
        </p:nvSpPr>
        <p:spPr>
          <a:xfrm>
            <a:off x="8028025" y="6535588"/>
            <a:ext cx="2880000" cy="216000"/>
          </a:xfrm>
          <a:prstGeom prst="rect">
            <a:avLst/>
          </a:prstGeom>
        </p:spPr>
        <p:txBody>
          <a:bodyPr wrap="square" lIns="72000" tIns="0" rIns="7200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pPr lvl="0" algn="r" defTabSz="457200"/>
            <a:r>
              <a:rPr lang="en-US" altLang="ja-JP" sz="1000" b="0" dirty="0" smtClean="0">
                <a:solidFill>
                  <a:schemeClr val="bg1"/>
                </a:solidFill>
                <a:latin typeface="SST" pitchFamily="34" charset="0"/>
                <a:ea typeface="SST Japanese Pro Regular" pitchFamily="34" charset="-128"/>
                <a:cs typeface="メイリオ"/>
              </a:rPr>
              <a:t>(Supplementary</a:t>
            </a:r>
            <a:r>
              <a:rPr lang="en-US" altLang="ja-JP" sz="1000" b="0" baseline="0" dirty="0" smtClean="0">
                <a:solidFill>
                  <a:schemeClr val="bg1"/>
                </a:solidFill>
                <a:latin typeface="SST" pitchFamily="34" charset="0"/>
                <a:ea typeface="SST Japanese Pro Regular" pitchFamily="34" charset="-128"/>
                <a:cs typeface="メイリオ"/>
              </a:rPr>
              <a:t> information</a:t>
            </a:r>
            <a:r>
              <a:rPr lang="en-US" altLang="ja-JP" sz="1000" b="0" dirty="0" smtClean="0">
                <a:solidFill>
                  <a:schemeClr val="bg1"/>
                </a:solidFill>
                <a:latin typeface="SST" pitchFamily="34" charset="0"/>
                <a:ea typeface="SST Japanese Pro Regular" pitchFamily="34" charset="-128"/>
                <a:cs typeface="メイリオ"/>
              </a:rPr>
              <a:t>)</a:t>
            </a:r>
            <a:endParaRPr lang="en-US" altLang="ja-JP" sz="1000" b="0" dirty="0">
              <a:solidFill>
                <a:schemeClr val="bg1"/>
              </a:solidFill>
              <a:latin typeface="SST" pitchFamily="34" charset="0"/>
              <a:ea typeface="SST Japanese Pro Regular" pitchFamily="34" charset="-128"/>
              <a:cs typeface="メイリオ"/>
            </a:endParaRPr>
          </a:p>
        </p:txBody>
      </p:sp>
      <p:sp>
        <p:nvSpPr>
          <p:cNvPr id="20" name="フッター プレースホルダー 3"/>
          <p:cNvSpPr txBox="1">
            <a:spLocks/>
          </p:cNvSpPr>
          <p:nvPr userDrawn="1"/>
        </p:nvSpPr>
        <p:spPr>
          <a:xfrm>
            <a:off x="3006006" y="6535588"/>
            <a:ext cx="4860000" cy="216000"/>
          </a:xfrm>
          <a:prstGeom prst="rect">
            <a:avLst/>
          </a:prstGeom>
        </p:spPr>
        <p:txBody>
          <a:bodyPr wrap="square" lIns="0" tIns="0" rIns="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bg1"/>
                </a:solidFill>
                <a:latin typeface="SST" pitchFamily="34" charset="0"/>
                <a:ea typeface="メイリオ" pitchFamily="50" charset="-128"/>
                <a:cs typeface="メイリオ" pitchFamily="50" charset="-128"/>
              </a:rPr>
              <a:t>Department      Copyright</a:t>
            </a:r>
            <a:endParaRPr lang="en-US" altLang="ja-JP" sz="1000" dirty="0">
              <a:solidFill>
                <a:schemeClr val="bg1"/>
              </a:solidFill>
              <a:latin typeface="SST" pitchFamily="34" charset="0"/>
              <a:ea typeface="メイリオ" pitchFamily="50" charset="-128"/>
              <a:cs typeface="メイリオ" pitchFamily="50" charset="-128"/>
            </a:endParaRPr>
          </a:p>
        </p:txBody>
      </p:sp>
      <p:sp>
        <p:nvSpPr>
          <p:cNvPr id="22" name="日付プレースホルダー 2"/>
          <p:cNvSpPr txBox="1">
            <a:spLocks/>
          </p:cNvSpPr>
          <p:nvPr userDrawn="1"/>
        </p:nvSpPr>
        <p:spPr>
          <a:xfrm>
            <a:off x="2069902" y="6535588"/>
            <a:ext cx="776117" cy="216000"/>
          </a:xfrm>
          <a:prstGeom prst="rect">
            <a:avLst/>
          </a:prstGeom>
        </p:spPr>
        <p:txBody>
          <a:bodyPr lIns="0" tIns="0" rIns="0" bIns="0" anchor="ct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bg1"/>
                </a:solidFill>
                <a:latin typeface="SST" pitchFamily="34" charset="0"/>
              </a:rPr>
              <a:t>yy.mm.dd</a:t>
            </a:r>
            <a:endParaRPr lang="en-US" altLang="ja-JP" sz="1000" dirty="0">
              <a:solidFill>
                <a:schemeClr val="bg1"/>
              </a:solidFill>
              <a:latin typeface="SST" pitchFamily="34" charset="0"/>
            </a:endParaRPr>
          </a:p>
        </p:txBody>
      </p:sp>
      <p:sp>
        <p:nvSpPr>
          <p:cNvPr id="24" name="スライド番号プレースホルダー 4"/>
          <p:cNvSpPr txBox="1">
            <a:spLocks/>
          </p:cNvSpPr>
          <p:nvPr userDrawn="1"/>
        </p:nvSpPr>
        <p:spPr>
          <a:xfrm>
            <a:off x="1421829" y="6545014"/>
            <a:ext cx="288033" cy="197148"/>
          </a:xfrm>
          <a:prstGeom prst="rect">
            <a:avLst/>
          </a:prstGeom>
        </p:spPr>
        <p:txBody>
          <a:bodyPr lIns="0" tIns="0" rIns="0" bIns="0" anchor="ctr"/>
          <a:lstStyle>
            <a:defPPr>
              <a:defRPr lang="ja-JP"/>
            </a:defPPr>
            <a:lvl1pPr marL="0" algn="r" defTabSz="1089325" rtl="0" eaLnBrk="1" latinLnBrk="0" hangingPunct="1">
              <a:defRPr kumimoji="1" sz="900" b="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E8DCCDAA-6D69-46E7-B759-71F91EA5148B}" type="slidenum">
              <a:rPr lang="ja-JP" altLang="en-US" sz="1000" baseline="0" smtClean="0">
                <a:latin typeface="SST" pitchFamily="34" charset="0"/>
              </a:rPr>
              <a:pPr/>
              <a:t>‹#›</a:t>
            </a:fld>
            <a:endParaRPr lang="ja-JP" altLang="en-US" sz="1000" baseline="0" dirty="0">
              <a:latin typeface="SST" pitchFamily="34" charset="0"/>
            </a:endParaRPr>
          </a:p>
        </p:txBody>
      </p:sp>
      <p:pic>
        <p:nvPicPr>
          <p:cNvPr id="19" name="図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8000" y="6426000"/>
            <a:ext cx="1295403" cy="432817"/>
          </a:xfrm>
          <a:prstGeom prst="rect">
            <a:avLst/>
          </a:prstGeom>
        </p:spPr>
      </p:pic>
    </p:spTree>
    <p:extLst>
      <p:ext uri="{BB962C8B-B14F-4D97-AF65-F5344CB8AC3E}">
        <p14:creationId xmlns:p14="http://schemas.microsoft.com/office/powerpoint/2010/main" val="3244875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Black MiddlePage">
    <p:bg>
      <p:bgPr>
        <a:solidFill>
          <a:schemeClr val="tx1"/>
        </a:solidFill>
        <a:effectLst/>
      </p:bgPr>
    </p:bg>
    <p:spTree>
      <p:nvGrpSpPr>
        <p:cNvPr id="1" name=""/>
        <p:cNvGrpSpPr/>
        <p:nvPr/>
      </p:nvGrpSpPr>
      <p:grpSpPr>
        <a:xfrm>
          <a:off x="0" y="0"/>
          <a:ext cx="0" cy="0"/>
          <a:chOff x="0" y="0"/>
          <a:chExt cx="0" cy="0"/>
        </a:xfrm>
      </p:grpSpPr>
      <p:sp>
        <p:nvSpPr>
          <p:cNvPr id="16" name="正方形/長方形 15"/>
          <p:cNvSpPr/>
          <p:nvPr userDrawn="1"/>
        </p:nvSpPr>
        <p:spPr>
          <a:xfrm>
            <a:off x="0" y="0"/>
            <a:ext cx="12204700" cy="6859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a:xfrm>
            <a:off x="0" y="6427588"/>
            <a:ext cx="12204000" cy="432000"/>
          </a:xfrm>
          <a:prstGeom prst="rect">
            <a:avLst/>
          </a:prstGeom>
          <a:solidFill>
            <a:srgbClr val="0033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900">
              <a:solidFill>
                <a:srgbClr val="FFFFFF"/>
              </a:solidFill>
            </a:endParaRPr>
          </a:p>
        </p:txBody>
      </p:sp>
      <p:cxnSp>
        <p:nvCxnSpPr>
          <p:cNvPr id="20" name="直線コネクタ 19"/>
          <p:cNvCxnSpPr/>
          <p:nvPr userDrawn="1"/>
        </p:nvCxnSpPr>
        <p:spPr>
          <a:xfrm>
            <a:off x="1886030" y="6535576"/>
            <a:ext cx="0" cy="216024"/>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8" name="タイトル 1"/>
          <p:cNvSpPr>
            <a:spLocks noGrp="1"/>
          </p:cNvSpPr>
          <p:nvPr>
            <p:ph type="title"/>
          </p:nvPr>
        </p:nvSpPr>
        <p:spPr bwMode="gray">
          <a:xfrm>
            <a:off x="431799" y="360363"/>
            <a:ext cx="11339513" cy="539750"/>
          </a:xfrm>
          <a:prstGeom prst="rect">
            <a:avLst/>
          </a:prstGeom>
        </p:spPr>
        <p:txBody>
          <a:bodyPr lIns="0" tIns="0" rIns="0" bIns="0" anchor="t" anchorCtr="0">
            <a:noAutofit/>
          </a:bodyPr>
          <a:lstStyle>
            <a:lvl1pPr algn="l">
              <a:defRPr sz="2800" b="1" baseline="0">
                <a:solidFill>
                  <a:schemeClr val="bg1"/>
                </a:solidFill>
                <a:latin typeface="+mj-ea"/>
                <a:ea typeface="+mj-ea"/>
              </a:defRPr>
            </a:lvl1pPr>
          </a:lstStyle>
          <a:p>
            <a:r>
              <a:rPr lang="ja-JP" altLang="en-US" dirty="0" smtClean="0"/>
              <a:t>マスタ タイトルの書式設定</a:t>
            </a:r>
            <a:endParaRPr lang="ja-JP" altLang="en-US" dirty="0"/>
          </a:p>
        </p:txBody>
      </p:sp>
      <p:sp>
        <p:nvSpPr>
          <p:cNvPr id="39" name="コンテンツ プレースホルダ 6"/>
          <p:cNvSpPr>
            <a:spLocks noGrp="1"/>
          </p:cNvSpPr>
          <p:nvPr>
            <p:ph sz="quarter" idx="13"/>
          </p:nvPr>
        </p:nvSpPr>
        <p:spPr bwMode="gray">
          <a:xfrm>
            <a:off x="720724" y="1081089"/>
            <a:ext cx="10763251" cy="5165724"/>
          </a:xfrm>
          <a:prstGeom prst="rect">
            <a:avLst/>
          </a:prstGeom>
        </p:spPr>
        <p:txBody>
          <a:bodyPr lIns="0" tIns="0" rIns="0" bIns="0"/>
          <a:lstStyle>
            <a:lvl1pPr>
              <a:lnSpc>
                <a:spcPts val="3400"/>
              </a:lnSpc>
              <a:spcBef>
                <a:spcPts val="0"/>
              </a:spcBef>
              <a:buFontTx/>
              <a:buNone/>
              <a:defRPr sz="2400" baseline="0">
                <a:solidFill>
                  <a:schemeClr val="bg1"/>
                </a:solidFill>
                <a:latin typeface="+mj-ea"/>
                <a:ea typeface="+mj-ea"/>
              </a:defRPr>
            </a:lvl1pPr>
            <a:lvl2pPr>
              <a:lnSpc>
                <a:spcPts val="3400"/>
              </a:lnSpc>
              <a:spcBef>
                <a:spcPts val="0"/>
              </a:spcBef>
              <a:buFontTx/>
              <a:buNone/>
              <a:defRPr sz="1600" baseline="0">
                <a:solidFill>
                  <a:schemeClr val="bg1"/>
                </a:solidFill>
                <a:latin typeface="+mj-ea"/>
                <a:ea typeface="+mj-ea"/>
              </a:defRPr>
            </a:lvl2pPr>
            <a:lvl3pPr>
              <a:lnSpc>
                <a:spcPts val="3400"/>
              </a:lnSpc>
              <a:spcBef>
                <a:spcPts val="0"/>
              </a:spcBef>
              <a:buFontTx/>
              <a:buNone/>
              <a:defRPr sz="1400" baseline="0">
                <a:solidFill>
                  <a:schemeClr val="bg1"/>
                </a:solidFill>
                <a:latin typeface="+mj-ea"/>
                <a:ea typeface="+mj-ea"/>
              </a:defRPr>
            </a:lvl3pPr>
            <a:lvl4pPr>
              <a:lnSpc>
                <a:spcPts val="3400"/>
              </a:lnSpc>
              <a:spcBef>
                <a:spcPts val="0"/>
              </a:spcBef>
              <a:buFontTx/>
              <a:buNone/>
              <a:defRPr sz="1100" baseline="0">
                <a:solidFill>
                  <a:schemeClr val="bg1"/>
                </a:solidFill>
                <a:latin typeface="+mj-ea"/>
                <a:ea typeface="+mj-ea"/>
              </a:defRPr>
            </a:lvl4pPr>
            <a:lvl5pPr>
              <a:defRPr sz="1000">
                <a:solidFill>
                  <a:schemeClr val="bg1"/>
                </a:solidFill>
                <a:latin typeface="+mj-ea"/>
                <a:ea typeface="+mj-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endParaRPr lang="en-US" altLang="ja-JP" dirty="0" smtClean="0"/>
          </a:p>
          <a:p>
            <a:pPr lvl="4"/>
            <a:r>
              <a:rPr lang="ja-JP" altLang="en-US" dirty="0" smtClean="0"/>
              <a:t>第 </a:t>
            </a:r>
            <a:r>
              <a:rPr lang="en-US" altLang="ja-JP" dirty="0" smtClean="0"/>
              <a:t>5 </a:t>
            </a:r>
            <a:r>
              <a:rPr lang="ja-JP" altLang="en-US" dirty="0" smtClean="0"/>
              <a:t>レベル</a:t>
            </a:r>
            <a:endParaRPr lang="ja-JP" altLang="en-US" dirty="0"/>
          </a:p>
        </p:txBody>
      </p: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0" y="6519600"/>
            <a:ext cx="1048514" cy="262129"/>
          </a:xfrm>
          <a:prstGeom prst="rect">
            <a:avLst/>
          </a:prstGeom>
        </p:spPr>
      </p:pic>
      <p:sp>
        <p:nvSpPr>
          <p:cNvPr id="14" name="フッター プレースホルダー 3"/>
          <p:cNvSpPr txBox="1">
            <a:spLocks/>
          </p:cNvSpPr>
          <p:nvPr userDrawn="1"/>
        </p:nvSpPr>
        <p:spPr>
          <a:xfrm>
            <a:off x="8028025" y="6535588"/>
            <a:ext cx="2880000" cy="216000"/>
          </a:xfrm>
          <a:prstGeom prst="rect">
            <a:avLst/>
          </a:prstGeom>
        </p:spPr>
        <p:txBody>
          <a:bodyPr wrap="square" lIns="72000" tIns="0" rIns="7200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pPr lvl="0" algn="r" defTabSz="457200"/>
            <a:r>
              <a:rPr lang="en-US" altLang="ja-JP" sz="1000" b="0" dirty="0" smtClean="0">
                <a:solidFill>
                  <a:schemeClr val="bg1"/>
                </a:solidFill>
                <a:latin typeface="SST" pitchFamily="34" charset="0"/>
                <a:ea typeface="SST Japanese Pro Regular" pitchFamily="34" charset="-128"/>
                <a:cs typeface="メイリオ"/>
              </a:rPr>
              <a:t>(Supplementary</a:t>
            </a:r>
            <a:r>
              <a:rPr lang="en-US" altLang="ja-JP" sz="1000" b="0" baseline="0" dirty="0" smtClean="0">
                <a:solidFill>
                  <a:schemeClr val="bg1"/>
                </a:solidFill>
                <a:latin typeface="SST" pitchFamily="34" charset="0"/>
                <a:ea typeface="SST Japanese Pro Regular" pitchFamily="34" charset="-128"/>
                <a:cs typeface="メイリオ"/>
              </a:rPr>
              <a:t> information</a:t>
            </a:r>
            <a:r>
              <a:rPr lang="en-US" altLang="ja-JP" sz="1000" b="0" dirty="0" smtClean="0">
                <a:solidFill>
                  <a:schemeClr val="bg1"/>
                </a:solidFill>
                <a:latin typeface="SST" pitchFamily="34" charset="0"/>
                <a:ea typeface="SST Japanese Pro Regular" pitchFamily="34" charset="-128"/>
                <a:cs typeface="メイリオ"/>
              </a:rPr>
              <a:t>)</a:t>
            </a:r>
            <a:endParaRPr lang="en-US" altLang="ja-JP" sz="1000" b="0" dirty="0">
              <a:solidFill>
                <a:schemeClr val="bg1"/>
              </a:solidFill>
              <a:latin typeface="SST" pitchFamily="34" charset="0"/>
              <a:ea typeface="SST Japanese Pro Regular" pitchFamily="34" charset="-128"/>
              <a:cs typeface="メイリオ"/>
            </a:endParaRPr>
          </a:p>
        </p:txBody>
      </p:sp>
      <p:sp>
        <p:nvSpPr>
          <p:cNvPr id="18" name="フッター プレースホルダー 3"/>
          <p:cNvSpPr txBox="1">
            <a:spLocks/>
          </p:cNvSpPr>
          <p:nvPr userDrawn="1"/>
        </p:nvSpPr>
        <p:spPr>
          <a:xfrm>
            <a:off x="3006006" y="6535588"/>
            <a:ext cx="4860000" cy="216000"/>
          </a:xfrm>
          <a:prstGeom prst="rect">
            <a:avLst/>
          </a:prstGeom>
        </p:spPr>
        <p:txBody>
          <a:bodyPr wrap="square" lIns="0" tIns="0" rIns="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bg1"/>
                </a:solidFill>
                <a:latin typeface="SST" pitchFamily="34" charset="0"/>
                <a:ea typeface="メイリオ" pitchFamily="50" charset="-128"/>
                <a:cs typeface="メイリオ" pitchFamily="50" charset="-128"/>
              </a:rPr>
              <a:t>Department      Copyright</a:t>
            </a:r>
            <a:endParaRPr lang="en-US" altLang="ja-JP" sz="1000" dirty="0">
              <a:solidFill>
                <a:schemeClr val="bg1"/>
              </a:solidFill>
              <a:latin typeface="SST" pitchFamily="34" charset="0"/>
              <a:ea typeface="メイリオ" pitchFamily="50" charset="-128"/>
              <a:cs typeface="メイリオ" pitchFamily="50" charset="-128"/>
            </a:endParaRPr>
          </a:p>
        </p:txBody>
      </p:sp>
      <p:sp>
        <p:nvSpPr>
          <p:cNvPr id="19" name="日付プレースホルダー 2"/>
          <p:cNvSpPr txBox="1">
            <a:spLocks/>
          </p:cNvSpPr>
          <p:nvPr userDrawn="1"/>
        </p:nvSpPr>
        <p:spPr>
          <a:xfrm>
            <a:off x="2069902" y="6535588"/>
            <a:ext cx="776117" cy="216000"/>
          </a:xfrm>
          <a:prstGeom prst="rect">
            <a:avLst/>
          </a:prstGeom>
        </p:spPr>
        <p:txBody>
          <a:bodyPr lIns="0" tIns="0" rIns="0" bIns="0" anchor="ct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bg1"/>
                </a:solidFill>
                <a:latin typeface="SST" pitchFamily="34" charset="0"/>
              </a:rPr>
              <a:t>yy.mm.dd</a:t>
            </a:r>
            <a:endParaRPr lang="en-US" altLang="ja-JP" sz="1000" dirty="0">
              <a:solidFill>
                <a:schemeClr val="bg1"/>
              </a:solidFill>
              <a:latin typeface="SST" pitchFamily="34" charset="0"/>
            </a:endParaRPr>
          </a:p>
        </p:txBody>
      </p:sp>
      <p:sp>
        <p:nvSpPr>
          <p:cNvPr id="21" name="スライド番号プレースホルダー 4"/>
          <p:cNvSpPr txBox="1">
            <a:spLocks/>
          </p:cNvSpPr>
          <p:nvPr userDrawn="1"/>
        </p:nvSpPr>
        <p:spPr>
          <a:xfrm>
            <a:off x="1421829" y="6545014"/>
            <a:ext cx="288033" cy="197148"/>
          </a:xfrm>
          <a:prstGeom prst="rect">
            <a:avLst/>
          </a:prstGeom>
        </p:spPr>
        <p:txBody>
          <a:bodyPr lIns="0" tIns="0" rIns="0" bIns="0" anchor="ctr"/>
          <a:lstStyle>
            <a:defPPr>
              <a:defRPr lang="ja-JP"/>
            </a:defPPr>
            <a:lvl1pPr marL="0" algn="r" defTabSz="1089325" rtl="0" eaLnBrk="1" latinLnBrk="0" hangingPunct="1">
              <a:defRPr kumimoji="1" sz="900" b="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E8DCCDAA-6D69-46E7-B759-71F91EA5148B}" type="slidenum">
              <a:rPr lang="ja-JP" altLang="en-US" sz="1000" baseline="0" smtClean="0">
                <a:latin typeface="SST" pitchFamily="34" charset="0"/>
              </a:rPr>
              <a:pPr/>
              <a:t>‹#›</a:t>
            </a:fld>
            <a:endParaRPr lang="ja-JP" altLang="en-US" sz="1000" baseline="0" dirty="0">
              <a:latin typeface="SST" pitchFamily="34" charset="0"/>
            </a:endParaRPr>
          </a:p>
        </p:txBody>
      </p:sp>
      <p:pic>
        <p:nvPicPr>
          <p:cNvPr id="17" name="図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8000" y="6426000"/>
            <a:ext cx="1295403" cy="432817"/>
          </a:xfrm>
          <a:prstGeom prst="rect">
            <a:avLst/>
          </a:prstGeom>
        </p:spPr>
      </p:pic>
    </p:spTree>
    <p:extLst>
      <p:ext uri="{BB962C8B-B14F-4D97-AF65-F5344CB8AC3E}">
        <p14:creationId xmlns:p14="http://schemas.microsoft.com/office/powerpoint/2010/main" val="25136494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Gray/Black MiddlePage">
    <p:spTree>
      <p:nvGrpSpPr>
        <p:cNvPr id="1" name=""/>
        <p:cNvGrpSpPr/>
        <p:nvPr/>
      </p:nvGrpSpPr>
      <p:grpSpPr>
        <a:xfrm>
          <a:off x="0" y="0"/>
          <a:ext cx="0" cy="0"/>
          <a:chOff x="0" y="0"/>
          <a:chExt cx="0" cy="0"/>
        </a:xfrm>
      </p:grpSpPr>
      <p:sp>
        <p:nvSpPr>
          <p:cNvPr id="16" name="正方形/長方形 15"/>
          <p:cNvSpPr/>
          <p:nvPr userDrawn="1"/>
        </p:nvSpPr>
        <p:spPr>
          <a:xfrm>
            <a:off x="0" y="0"/>
            <a:ext cx="12204700" cy="6859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0" y="6427588"/>
            <a:ext cx="12204000" cy="432000"/>
          </a:xfrm>
          <a:prstGeom prst="rect">
            <a:avLst/>
          </a:prstGeom>
          <a:solidFill>
            <a:srgbClr val="C8C8C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900">
              <a:solidFill>
                <a:srgbClr val="FFFFFF"/>
              </a:solidFill>
            </a:endParaRPr>
          </a:p>
        </p:txBody>
      </p:sp>
      <p:cxnSp>
        <p:nvCxnSpPr>
          <p:cNvPr id="23" name="直線コネクタ 22"/>
          <p:cNvCxnSpPr/>
          <p:nvPr userDrawn="1"/>
        </p:nvCxnSpPr>
        <p:spPr>
          <a:xfrm>
            <a:off x="1886030" y="6535576"/>
            <a:ext cx="0" cy="216024"/>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タイトル 1"/>
          <p:cNvSpPr>
            <a:spLocks noGrp="1"/>
          </p:cNvSpPr>
          <p:nvPr>
            <p:ph type="title"/>
          </p:nvPr>
        </p:nvSpPr>
        <p:spPr bwMode="gray">
          <a:xfrm>
            <a:off x="431799" y="360363"/>
            <a:ext cx="11339513" cy="539750"/>
          </a:xfrm>
          <a:prstGeom prst="rect">
            <a:avLst/>
          </a:prstGeom>
        </p:spPr>
        <p:txBody>
          <a:bodyPr lIns="0" tIns="0" rIns="0" bIns="0" anchor="t" anchorCtr="0">
            <a:noAutofit/>
          </a:bodyPr>
          <a:lstStyle>
            <a:lvl1pPr algn="l">
              <a:defRPr sz="2800" b="1" baseline="0">
                <a:solidFill>
                  <a:schemeClr val="bg1"/>
                </a:solidFill>
                <a:latin typeface="+mj-ea"/>
                <a:ea typeface="+mj-ea"/>
              </a:defRPr>
            </a:lvl1pPr>
          </a:lstStyle>
          <a:p>
            <a:r>
              <a:rPr lang="ja-JP" altLang="en-US" dirty="0" smtClean="0"/>
              <a:t>マスタ タイトルの書式設定</a:t>
            </a:r>
            <a:endParaRPr lang="ja-JP" altLang="en-US" dirty="0"/>
          </a:p>
        </p:txBody>
      </p:sp>
      <p:sp>
        <p:nvSpPr>
          <p:cNvPr id="37" name="コンテンツ プレースホルダ 6"/>
          <p:cNvSpPr>
            <a:spLocks noGrp="1"/>
          </p:cNvSpPr>
          <p:nvPr>
            <p:ph sz="quarter" idx="13"/>
          </p:nvPr>
        </p:nvSpPr>
        <p:spPr bwMode="gray">
          <a:xfrm>
            <a:off x="720724" y="1081089"/>
            <a:ext cx="10763251" cy="5165724"/>
          </a:xfrm>
          <a:prstGeom prst="rect">
            <a:avLst/>
          </a:prstGeom>
        </p:spPr>
        <p:txBody>
          <a:bodyPr lIns="0" tIns="0" rIns="0" bIns="0"/>
          <a:lstStyle>
            <a:lvl1pPr>
              <a:lnSpc>
                <a:spcPts val="3400"/>
              </a:lnSpc>
              <a:spcBef>
                <a:spcPts val="0"/>
              </a:spcBef>
              <a:buFontTx/>
              <a:buNone/>
              <a:defRPr sz="2400" baseline="0">
                <a:solidFill>
                  <a:schemeClr val="bg1"/>
                </a:solidFill>
                <a:latin typeface="+mj-ea"/>
                <a:ea typeface="+mj-ea"/>
              </a:defRPr>
            </a:lvl1pPr>
            <a:lvl2pPr>
              <a:lnSpc>
                <a:spcPts val="3400"/>
              </a:lnSpc>
              <a:spcBef>
                <a:spcPts val="0"/>
              </a:spcBef>
              <a:buFontTx/>
              <a:buNone/>
              <a:defRPr sz="1600" baseline="0">
                <a:solidFill>
                  <a:schemeClr val="bg1"/>
                </a:solidFill>
                <a:latin typeface="+mj-ea"/>
                <a:ea typeface="+mj-ea"/>
              </a:defRPr>
            </a:lvl2pPr>
            <a:lvl3pPr>
              <a:lnSpc>
                <a:spcPts val="3400"/>
              </a:lnSpc>
              <a:spcBef>
                <a:spcPts val="0"/>
              </a:spcBef>
              <a:buFontTx/>
              <a:buNone/>
              <a:defRPr sz="1400" baseline="0">
                <a:solidFill>
                  <a:schemeClr val="bg1"/>
                </a:solidFill>
                <a:latin typeface="+mj-ea"/>
                <a:ea typeface="+mj-ea"/>
              </a:defRPr>
            </a:lvl3pPr>
            <a:lvl4pPr>
              <a:lnSpc>
                <a:spcPts val="3400"/>
              </a:lnSpc>
              <a:spcBef>
                <a:spcPts val="0"/>
              </a:spcBef>
              <a:buFontTx/>
              <a:buNone/>
              <a:defRPr sz="1100" baseline="0">
                <a:solidFill>
                  <a:schemeClr val="bg1"/>
                </a:solidFill>
                <a:latin typeface="+mj-ea"/>
                <a:ea typeface="+mj-ea"/>
              </a:defRPr>
            </a:lvl4pPr>
            <a:lvl5pPr>
              <a:defRPr sz="1000">
                <a:solidFill>
                  <a:schemeClr val="bg1"/>
                </a:solidFill>
                <a:latin typeface="+mj-ea"/>
                <a:ea typeface="+mj-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endParaRPr lang="en-US" altLang="ja-JP" dirty="0" smtClean="0"/>
          </a:p>
          <a:p>
            <a:pPr lvl="4"/>
            <a:r>
              <a:rPr lang="ja-JP" altLang="en-US" dirty="0" smtClean="0"/>
              <a:t>第 </a:t>
            </a:r>
            <a:r>
              <a:rPr lang="en-US" altLang="ja-JP" dirty="0" smtClean="0"/>
              <a:t>5 </a:t>
            </a:r>
            <a:r>
              <a:rPr lang="ja-JP" altLang="en-US" dirty="0" smtClean="0"/>
              <a:t>レベル</a:t>
            </a:r>
            <a:endParaRPr lang="ja-JP" altLang="en-US" dirty="0"/>
          </a:p>
        </p:txBody>
      </p: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0" y="6519600"/>
            <a:ext cx="1048514" cy="262129"/>
          </a:xfrm>
          <a:prstGeom prst="rect">
            <a:avLst/>
          </a:prstGeom>
        </p:spPr>
      </p:pic>
      <p:sp>
        <p:nvSpPr>
          <p:cNvPr id="14" name="フッター プレースホルダー 3"/>
          <p:cNvSpPr txBox="1">
            <a:spLocks/>
          </p:cNvSpPr>
          <p:nvPr userDrawn="1"/>
        </p:nvSpPr>
        <p:spPr>
          <a:xfrm>
            <a:off x="8028025" y="6535588"/>
            <a:ext cx="2880000" cy="216000"/>
          </a:xfrm>
          <a:prstGeom prst="rect">
            <a:avLst/>
          </a:prstGeom>
        </p:spPr>
        <p:txBody>
          <a:bodyPr wrap="square" lIns="72000" tIns="0" rIns="7200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pPr lvl="0" algn="r" defTabSz="457200"/>
            <a:r>
              <a:rPr lang="en-US" altLang="ja-JP" sz="1000" b="0" dirty="0" smtClean="0">
                <a:solidFill>
                  <a:schemeClr val="tx1"/>
                </a:solidFill>
                <a:latin typeface="SST" pitchFamily="34" charset="0"/>
                <a:ea typeface="SST Japanese Pro Regular" pitchFamily="34" charset="-128"/>
                <a:cs typeface="メイリオ"/>
              </a:rPr>
              <a:t>(Supplementary information)</a:t>
            </a:r>
            <a:endParaRPr lang="en-US" altLang="ja-JP" sz="1000" b="0" dirty="0">
              <a:solidFill>
                <a:schemeClr val="tx1"/>
              </a:solidFill>
              <a:latin typeface="SST" pitchFamily="34" charset="0"/>
              <a:ea typeface="SST Japanese Pro Regular" pitchFamily="34" charset="-128"/>
              <a:cs typeface="メイリオ"/>
            </a:endParaRPr>
          </a:p>
        </p:txBody>
      </p:sp>
      <p:sp>
        <p:nvSpPr>
          <p:cNvPr id="18" name="フッター プレースホルダー 3"/>
          <p:cNvSpPr txBox="1">
            <a:spLocks/>
          </p:cNvSpPr>
          <p:nvPr userDrawn="1"/>
        </p:nvSpPr>
        <p:spPr>
          <a:xfrm>
            <a:off x="3006006" y="6535588"/>
            <a:ext cx="4860000" cy="216000"/>
          </a:xfrm>
          <a:prstGeom prst="rect">
            <a:avLst/>
          </a:prstGeom>
        </p:spPr>
        <p:txBody>
          <a:bodyPr wrap="square" lIns="0" tIns="0" rIns="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tx1"/>
                </a:solidFill>
                <a:latin typeface="SST" pitchFamily="34" charset="0"/>
                <a:ea typeface="メイリオ" pitchFamily="50" charset="-128"/>
                <a:cs typeface="メイリオ" pitchFamily="50" charset="-128"/>
              </a:rPr>
              <a:t>Department      Copyright</a:t>
            </a:r>
            <a:endParaRPr lang="en-US" altLang="ja-JP" sz="1000" dirty="0">
              <a:solidFill>
                <a:schemeClr val="tx1"/>
              </a:solidFill>
              <a:latin typeface="SST" pitchFamily="34" charset="0"/>
              <a:ea typeface="メイリオ" pitchFamily="50" charset="-128"/>
              <a:cs typeface="メイリオ" pitchFamily="50" charset="-128"/>
            </a:endParaRPr>
          </a:p>
        </p:txBody>
      </p:sp>
      <p:sp>
        <p:nvSpPr>
          <p:cNvPr id="20" name="日付プレースホルダー 2"/>
          <p:cNvSpPr txBox="1">
            <a:spLocks/>
          </p:cNvSpPr>
          <p:nvPr userDrawn="1"/>
        </p:nvSpPr>
        <p:spPr>
          <a:xfrm>
            <a:off x="2069902" y="6535588"/>
            <a:ext cx="776117" cy="216000"/>
          </a:xfrm>
          <a:prstGeom prst="rect">
            <a:avLst/>
          </a:prstGeom>
        </p:spPr>
        <p:txBody>
          <a:bodyPr lIns="0" tIns="0" rIns="0" bIns="0" anchor="ct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tx1"/>
                </a:solidFill>
                <a:latin typeface="SST" pitchFamily="34" charset="0"/>
              </a:rPr>
              <a:t>yy.mm.dd</a:t>
            </a:r>
            <a:endParaRPr lang="en-US" altLang="ja-JP" sz="1000" dirty="0">
              <a:solidFill>
                <a:schemeClr val="tx1"/>
              </a:solidFill>
              <a:latin typeface="SST" pitchFamily="34" charset="0"/>
            </a:endParaRPr>
          </a:p>
        </p:txBody>
      </p:sp>
      <p:sp>
        <p:nvSpPr>
          <p:cNvPr id="21" name="スライド番号プレースホルダー 4"/>
          <p:cNvSpPr txBox="1">
            <a:spLocks/>
          </p:cNvSpPr>
          <p:nvPr userDrawn="1"/>
        </p:nvSpPr>
        <p:spPr>
          <a:xfrm>
            <a:off x="1421829" y="6545014"/>
            <a:ext cx="288033" cy="197148"/>
          </a:xfrm>
          <a:prstGeom prst="rect">
            <a:avLst/>
          </a:prstGeom>
        </p:spPr>
        <p:txBody>
          <a:bodyPr lIns="0" tIns="0" rIns="0" bIns="0" anchor="ctr"/>
          <a:lstStyle>
            <a:defPPr>
              <a:defRPr lang="ja-JP"/>
            </a:defPPr>
            <a:lvl1pPr marL="0" algn="r" defTabSz="1089325" rtl="0" eaLnBrk="1" latinLnBrk="0" hangingPunct="1">
              <a:defRPr kumimoji="1" sz="900" b="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E8DCCDAA-6D69-46E7-B759-71F91EA5148B}" type="slidenum">
              <a:rPr lang="ja-JP" altLang="en-US" sz="1000" baseline="0" smtClean="0">
                <a:solidFill>
                  <a:schemeClr val="tx1"/>
                </a:solidFill>
                <a:latin typeface="SST" pitchFamily="34" charset="0"/>
              </a:rPr>
              <a:pPr/>
              <a:t>‹#›</a:t>
            </a:fld>
            <a:endParaRPr lang="ja-JP" altLang="en-US" sz="1000" baseline="0" dirty="0">
              <a:solidFill>
                <a:schemeClr val="tx1"/>
              </a:solidFill>
              <a:latin typeface="SST" pitchFamily="34" charset="0"/>
            </a:endParaRPr>
          </a:p>
        </p:txBody>
      </p:sp>
      <p:pic>
        <p:nvPicPr>
          <p:cNvPr id="17" name="図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8000" y="6426000"/>
            <a:ext cx="1295403" cy="432817"/>
          </a:xfrm>
          <a:prstGeom prst="rect">
            <a:avLst/>
          </a:prstGeom>
        </p:spPr>
      </p:pic>
    </p:spTree>
    <p:extLst>
      <p:ext uri="{BB962C8B-B14F-4D97-AF65-F5344CB8AC3E}">
        <p14:creationId xmlns:p14="http://schemas.microsoft.com/office/powerpoint/2010/main" val="25807451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Gray/Black MiddlePage">
    <p:bg>
      <p:bgPr>
        <a:solidFill>
          <a:schemeClr val="tx1"/>
        </a:solidFill>
        <a:effectLst/>
      </p:bgPr>
    </p:bg>
    <p:spTree>
      <p:nvGrpSpPr>
        <p:cNvPr id="1" name=""/>
        <p:cNvGrpSpPr/>
        <p:nvPr/>
      </p:nvGrpSpPr>
      <p:grpSpPr>
        <a:xfrm>
          <a:off x="0" y="0"/>
          <a:ext cx="0" cy="0"/>
          <a:chOff x="0" y="0"/>
          <a:chExt cx="0" cy="0"/>
        </a:xfrm>
      </p:grpSpPr>
      <p:sp>
        <p:nvSpPr>
          <p:cNvPr id="16" name="正方形/長方形 15"/>
          <p:cNvSpPr/>
          <p:nvPr userDrawn="1"/>
        </p:nvSpPr>
        <p:spPr>
          <a:xfrm>
            <a:off x="0" y="0"/>
            <a:ext cx="12204700" cy="6859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a:xfrm>
            <a:off x="0" y="6427588"/>
            <a:ext cx="12204000" cy="432000"/>
          </a:xfrm>
          <a:prstGeom prst="rect">
            <a:avLst/>
          </a:prstGeom>
          <a:solidFill>
            <a:srgbClr val="6666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900">
              <a:solidFill>
                <a:srgbClr val="FFFFFF"/>
              </a:solidFill>
            </a:endParaRPr>
          </a:p>
        </p:txBody>
      </p:sp>
      <p:cxnSp>
        <p:nvCxnSpPr>
          <p:cNvPr id="20" name="直線コネクタ 19"/>
          <p:cNvCxnSpPr/>
          <p:nvPr userDrawn="1"/>
        </p:nvCxnSpPr>
        <p:spPr>
          <a:xfrm>
            <a:off x="1886030" y="6535576"/>
            <a:ext cx="0" cy="216024"/>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3" name="タイトル 1"/>
          <p:cNvSpPr>
            <a:spLocks noGrp="1"/>
          </p:cNvSpPr>
          <p:nvPr>
            <p:ph type="title"/>
          </p:nvPr>
        </p:nvSpPr>
        <p:spPr bwMode="gray">
          <a:xfrm>
            <a:off x="431799" y="360363"/>
            <a:ext cx="11339513" cy="539750"/>
          </a:xfrm>
          <a:prstGeom prst="rect">
            <a:avLst/>
          </a:prstGeom>
        </p:spPr>
        <p:txBody>
          <a:bodyPr lIns="0" tIns="0" rIns="0" bIns="0" anchor="t" anchorCtr="0">
            <a:noAutofit/>
          </a:bodyPr>
          <a:lstStyle>
            <a:lvl1pPr algn="l">
              <a:defRPr sz="2800" b="1" baseline="0">
                <a:solidFill>
                  <a:schemeClr val="bg1"/>
                </a:solidFill>
                <a:latin typeface="+mj-ea"/>
                <a:ea typeface="+mj-ea"/>
              </a:defRPr>
            </a:lvl1pPr>
          </a:lstStyle>
          <a:p>
            <a:r>
              <a:rPr lang="ja-JP" altLang="en-US" dirty="0" smtClean="0"/>
              <a:t>マスタ タイトルの書式設定</a:t>
            </a:r>
            <a:endParaRPr lang="ja-JP" altLang="en-US" dirty="0"/>
          </a:p>
        </p:txBody>
      </p:sp>
      <p:sp>
        <p:nvSpPr>
          <p:cNvPr id="34" name="コンテンツ プレースホルダ 6"/>
          <p:cNvSpPr>
            <a:spLocks noGrp="1"/>
          </p:cNvSpPr>
          <p:nvPr>
            <p:ph sz="quarter" idx="13"/>
          </p:nvPr>
        </p:nvSpPr>
        <p:spPr bwMode="gray">
          <a:xfrm>
            <a:off x="720724" y="1081089"/>
            <a:ext cx="10763251" cy="5165724"/>
          </a:xfrm>
          <a:prstGeom prst="rect">
            <a:avLst/>
          </a:prstGeom>
        </p:spPr>
        <p:txBody>
          <a:bodyPr lIns="0" tIns="0" rIns="0" bIns="0"/>
          <a:lstStyle>
            <a:lvl1pPr>
              <a:lnSpc>
                <a:spcPts val="3400"/>
              </a:lnSpc>
              <a:spcBef>
                <a:spcPts val="0"/>
              </a:spcBef>
              <a:buFontTx/>
              <a:buNone/>
              <a:defRPr sz="2400" baseline="0">
                <a:solidFill>
                  <a:schemeClr val="bg1"/>
                </a:solidFill>
                <a:latin typeface="+mj-ea"/>
                <a:ea typeface="+mj-ea"/>
              </a:defRPr>
            </a:lvl1pPr>
            <a:lvl2pPr>
              <a:lnSpc>
                <a:spcPts val="3400"/>
              </a:lnSpc>
              <a:spcBef>
                <a:spcPts val="0"/>
              </a:spcBef>
              <a:buFontTx/>
              <a:buNone/>
              <a:defRPr sz="1600" baseline="0">
                <a:solidFill>
                  <a:schemeClr val="bg1"/>
                </a:solidFill>
                <a:latin typeface="+mj-ea"/>
                <a:ea typeface="+mj-ea"/>
              </a:defRPr>
            </a:lvl2pPr>
            <a:lvl3pPr>
              <a:lnSpc>
                <a:spcPts val="3400"/>
              </a:lnSpc>
              <a:spcBef>
                <a:spcPts val="0"/>
              </a:spcBef>
              <a:buFontTx/>
              <a:buNone/>
              <a:defRPr sz="1400" baseline="0">
                <a:solidFill>
                  <a:schemeClr val="bg1"/>
                </a:solidFill>
                <a:latin typeface="+mj-ea"/>
                <a:ea typeface="+mj-ea"/>
              </a:defRPr>
            </a:lvl3pPr>
            <a:lvl4pPr>
              <a:lnSpc>
                <a:spcPts val="3400"/>
              </a:lnSpc>
              <a:spcBef>
                <a:spcPts val="0"/>
              </a:spcBef>
              <a:buFontTx/>
              <a:buNone/>
              <a:defRPr sz="1100" baseline="0">
                <a:solidFill>
                  <a:schemeClr val="bg1"/>
                </a:solidFill>
                <a:latin typeface="+mj-ea"/>
                <a:ea typeface="+mj-ea"/>
              </a:defRPr>
            </a:lvl4pPr>
            <a:lvl5pPr>
              <a:defRPr sz="1000">
                <a:solidFill>
                  <a:schemeClr val="bg1"/>
                </a:solidFill>
                <a:latin typeface="+mj-ea"/>
                <a:ea typeface="+mj-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endParaRPr lang="en-US" altLang="ja-JP" dirty="0" smtClean="0"/>
          </a:p>
          <a:p>
            <a:pPr lvl="4"/>
            <a:r>
              <a:rPr lang="ja-JP" altLang="en-US" dirty="0" smtClean="0"/>
              <a:t>第 </a:t>
            </a:r>
            <a:r>
              <a:rPr lang="en-US" altLang="ja-JP" dirty="0" smtClean="0"/>
              <a:t>5 </a:t>
            </a:r>
            <a:r>
              <a:rPr lang="ja-JP" altLang="en-US" dirty="0" smtClean="0"/>
              <a:t>レベル</a:t>
            </a:r>
            <a:endParaRPr lang="ja-JP" altLang="en-US" dirty="0"/>
          </a:p>
        </p:txBody>
      </p: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0" y="6519600"/>
            <a:ext cx="1048514" cy="262129"/>
          </a:xfrm>
          <a:prstGeom prst="rect">
            <a:avLst/>
          </a:prstGeom>
        </p:spPr>
      </p:pic>
      <p:sp>
        <p:nvSpPr>
          <p:cNvPr id="14" name="フッター プレースホルダー 3"/>
          <p:cNvSpPr txBox="1">
            <a:spLocks/>
          </p:cNvSpPr>
          <p:nvPr userDrawn="1"/>
        </p:nvSpPr>
        <p:spPr>
          <a:xfrm>
            <a:off x="8028025" y="6535588"/>
            <a:ext cx="2880000" cy="216000"/>
          </a:xfrm>
          <a:prstGeom prst="rect">
            <a:avLst/>
          </a:prstGeom>
        </p:spPr>
        <p:txBody>
          <a:bodyPr wrap="square" lIns="72000" tIns="0" rIns="7200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pPr lvl="0" algn="r" defTabSz="457200"/>
            <a:r>
              <a:rPr lang="en-US" altLang="ja-JP" sz="1000" b="0" dirty="0" smtClean="0">
                <a:solidFill>
                  <a:schemeClr val="bg1"/>
                </a:solidFill>
                <a:latin typeface="SST" pitchFamily="34" charset="0"/>
                <a:ea typeface="SST Japanese Pro Regular" pitchFamily="34" charset="-128"/>
                <a:cs typeface="メイリオ"/>
              </a:rPr>
              <a:t>(Supplementary</a:t>
            </a:r>
            <a:r>
              <a:rPr lang="en-US" altLang="ja-JP" sz="1000" b="0" baseline="0" dirty="0" smtClean="0">
                <a:solidFill>
                  <a:schemeClr val="bg1"/>
                </a:solidFill>
                <a:latin typeface="SST" pitchFamily="34" charset="0"/>
                <a:ea typeface="SST Japanese Pro Regular" pitchFamily="34" charset="-128"/>
                <a:cs typeface="メイリオ"/>
              </a:rPr>
              <a:t> information</a:t>
            </a:r>
            <a:r>
              <a:rPr lang="en-US" altLang="ja-JP" sz="1000" b="0" dirty="0" smtClean="0">
                <a:solidFill>
                  <a:schemeClr val="bg1"/>
                </a:solidFill>
                <a:latin typeface="SST" pitchFamily="34" charset="0"/>
                <a:ea typeface="SST Japanese Pro Regular" pitchFamily="34" charset="-128"/>
                <a:cs typeface="メイリオ"/>
              </a:rPr>
              <a:t>)</a:t>
            </a:r>
            <a:endParaRPr lang="en-US" altLang="ja-JP" sz="1000" b="0" dirty="0">
              <a:solidFill>
                <a:schemeClr val="bg1"/>
              </a:solidFill>
              <a:latin typeface="SST" pitchFamily="34" charset="0"/>
              <a:ea typeface="SST Japanese Pro Regular" pitchFamily="34" charset="-128"/>
              <a:cs typeface="メイリオ"/>
            </a:endParaRPr>
          </a:p>
        </p:txBody>
      </p:sp>
      <p:sp>
        <p:nvSpPr>
          <p:cNvPr id="18" name="フッター プレースホルダー 3"/>
          <p:cNvSpPr txBox="1">
            <a:spLocks/>
          </p:cNvSpPr>
          <p:nvPr userDrawn="1"/>
        </p:nvSpPr>
        <p:spPr>
          <a:xfrm>
            <a:off x="3006006" y="6535588"/>
            <a:ext cx="4860000" cy="216000"/>
          </a:xfrm>
          <a:prstGeom prst="rect">
            <a:avLst/>
          </a:prstGeom>
        </p:spPr>
        <p:txBody>
          <a:bodyPr wrap="square" lIns="0" tIns="0" rIns="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bg1"/>
                </a:solidFill>
                <a:latin typeface="SST" pitchFamily="34" charset="0"/>
                <a:ea typeface="メイリオ" pitchFamily="50" charset="-128"/>
                <a:cs typeface="メイリオ" pitchFamily="50" charset="-128"/>
              </a:rPr>
              <a:t>Department      Copyright</a:t>
            </a:r>
            <a:endParaRPr lang="en-US" altLang="ja-JP" sz="1000" dirty="0">
              <a:solidFill>
                <a:schemeClr val="bg1"/>
              </a:solidFill>
              <a:latin typeface="SST" pitchFamily="34" charset="0"/>
              <a:ea typeface="メイリオ" pitchFamily="50" charset="-128"/>
              <a:cs typeface="メイリオ" pitchFamily="50" charset="-128"/>
            </a:endParaRPr>
          </a:p>
        </p:txBody>
      </p:sp>
      <p:sp>
        <p:nvSpPr>
          <p:cNvPr id="19" name="日付プレースホルダー 2"/>
          <p:cNvSpPr txBox="1">
            <a:spLocks/>
          </p:cNvSpPr>
          <p:nvPr userDrawn="1"/>
        </p:nvSpPr>
        <p:spPr>
          <a:xfrm>
            <a:off x="2069902" y="6535588"/>
            <a:ext cx="776117" cy="216000"/>
          </a:xfrm>
          <a:prstGeom prst="rect">
            <a:avLst/>
          </a:prstGeom>
        </p:spPr>
        <p:txBody>
          <a:bodyPr lIns="0" tIns="0" rIns="0" bIns="0" anchor="ct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bg1"/>
                </a:solidFill>
                <a:latin typeface="SST" pitchFamily="34" charset="0"/>
              </a:rPr>
              <a:t>yy.mm.dd</a:t>
            </a:r>
            <a:endParaRPr lang="en-US" altLang="ja-JP" sz="1000" dirty="0">
              <a:solidFill>
                <a:schemeClr val="bg1"/>
              </a:solidFill>
              <a:latin typeface="SST" pitchFamily="34" charset="0"/>
            </a:endParaRPr>
          </a:p>
        </p:txBody>
      </p:sp>
      <p:sp>
        <p:nvSpPr>
          <p:cNvPr id="21" name="スライド番号プレースホルダー 4"/>
          <p:cNvSpPr txBox="1">
            <a:spLocks/>
          </p:cNvSpPr>
          <p:nvPr userDrawn="1"/>
        </p:nvSpPr>
        <p:spPr>
          <a:xfrm>
            <a:off x="1421829" y="6545014"/>
            <a:ext cx="288033" cy="197148"/>
          </a:xfrm>
          <a:prstGeom prst="rect">
            <a:avLst/>
          </a:prstGeom>
        </p:spPr>
        <p:txBody>
          <a:bodyPr lIns="0" tIns="0" rIns="0" bIns="0" anchor="ctr"/>
          <a:lstStyle>
            <a:defPPr>
              <a:defRPr lang="ja-JP"/>
            </a:defPPr>
            <a:lvl1pPr marL="0" algn="r" defTabSz="1089325" rtl="0" eaLnBrk="1" latinLnBrk="0" hangingPunct="1">
              <a:defRPr kumimoji="1" sz="900" b="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E8DCCDAA-6D69-46E7-B759-71F91EA5148B}" type="slidenum">
              <a:rPr lang="ja-JP" altLang="en-US" sz="1000" baseline="0" smtClean="0">
                <a:latin typeface="SST" pitchFamily="34" charset="0"/>
              </a:rPr>
              <a:pPr/>
              <a:t>‹#›</a:t>
            </a:fld>
            <a:endParaRPr lang="ja-JP" altLang="en-US" sz="1000" baseline="0" dirty="0">
              <a:latin typeface="SST" pitchFamily="34" charset="0"/>
            </a:endParaRPr>
          </a:p>
        </p:txBody>
      </p:sp>
      <p:pic>
        <p:nvPicPr>
          <p:cNvPr id="17" name="図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8000" y="6426000"/>
            <a:ext cx="1295403" cy="432817"/>
          </a:xfrm>
          <a:prstGeom prst="rect">
            <a:avLst/>
          </a:prstGeom>
        </p:spPr>
      </p:pic>
    </p:spTree>
    <p:extLst>
      <p:ext uri="{BB962C8B-B14F-4D97-AF65-F5344CB8AC3E}">
        <p14:creationId xmlns:p14="http://schemas.microsoft.com/office/powerpoint/2010/main" val="23944192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Black MiddlePage">
    <p:spTree>
      <p:nvGrpSpPr>
        <p:cNvPr id="1" name=""/>
        <p:cNvGrpSpPr/>
        <p:nvPr/>
      </p:nvGrpSpPr>
      <p:grpSpPr>
        <a:xfrm>
          <a:off x="0" y="0"/>
          <a:ext cx="0" cy="0"/>
          <a:chOff x="0" y="0"/>
          <a:chExt cx="0" cy="0"/>
        </a:xfrm>
      </p:grpSpPr>
      <p:sp>
        <p:nvSpPr>
          <p:cNvPr id="16" name="正方形/長方形 15"/>
          <p:cNvSpPr/>
          <p:nvPr userDrawn="1"/>
        </p:nvSpPr>
        <p:spPr>
          <a:xfrm>
            <a:off x="0" y="0"/>
            <a:ext cx="12204700" cy="6859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a:xfrm>
            <a:off x="0" y="6427588"/>
            <a:ext cx="12204000" cy="432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900">
              <a:solidFill>
                <a:srgbClr val="FFFFFF"/>
              </a:solidFill>
            </a:endParaRPr>
          </a:p>
        </p:txBody>
      </p:sp>
      <p:sp>
        <p:nvSpPr>
          <p:cNvPr id="38" name="タイトル 1"/>
          <p:cNvSpPr>
            <a:spLocks noGrp="1"/>
          </p:cNvSpPr>
          <p:nvPr>
            <p:ph type="title"/>
          </p:nvPr>
        </p:nvSpPr>
        <p:spPr bwMode="gray">
          <a:xfrm>
            <a:off x="431799" y="360363"/>
            <a:ext cx="11339513" cy="539750"/>
          </a:xfrm>
          <a:prstGeom prst="rect">
            <a:avLst/>
          </a:prstGeom>
        </p:spPr>
        <p:txBody>
          <a:bodyPr lIns="0" tIns="0" rIns="0" bIns="0" anchor="t" anchorCtr="0">
            <a:noAutofit/>
          </a:bodyPr>
          <a:lstStyle>
            <a:lvl1pPr algn="l">
              <a:defRPr sz="2800" b="1" baseline="0">
                <a:solidFill>
                  <a:schemeClr val="bg1"/>
                </a:solidFill>
                <a:latin typeface="+mj-ea"/>
                <a:ea typeface="+mj-ea"/>
              </a:defRPr>
            </a:lvl1pPr>
          </a:lstStyle>
          <a:p>
            <a:r>
              <a:rPr lang="ja-JP" altLang="en-US" dirty="0" smtClean="0"/>
              <a:t>マスタ タイトルの書式設定</a:t>
            </a:r>
            <a:endParaRPr lang="ja-JP" altLang="en-US" dirty="0"/>
          </a:p>
        </p:txBody>
      </p:sp>
      <p:sp>
        <p:nvSpPr>
          <p:cNvPr id="39" name="コンテンツ プレースホルダ 6"/>
          <p:cNvSpPr>
            <a:spLocks noGrp="1"/>
          </p:cNvSpPr>
          <p:nvPr>
            <p:ph sz="quarter" idx="13"/>
          </p:nvPr>
        </p:nvSpPr>
        <p:spPr bwMode="gray">
          <a:xfrm>
            <a:off x="720724" y="1081089"/>
            <a:ext cx="10763251" cy="5165724"/>
          </a:xfrm>
          <a:prstGeom prst="rect">
            <a:avLst/>
          </a:prstGeom>
        </p:spPr>
        <p:txBody>
          <a:bodyPr lIns="0" tIns="0" rIns="0" bIns="0"/>
          <a:lstStyle>
            <a:lvl1pPr>
              <a:lnSpc>
                <a:spcPts val="3400"/>
              </a:lnSpc>
              <a:spcBef>
                <a:spcPts val="0"/>
              </a:spcBef>
              <a:buFontTx/>
              <a:buNone/>
              <a:defRPr sz="2400" baseline="0">
                <a:solidFill>
                  <a:schemeClr val="bg1"/>
                </a:solidFill>
                <a:latin typeface="+mj-ea"/>
                <a:ea typeface="+mj-ea"/>
              </a:defRPr>
            </a:lvl1pPr>
            <a:lvl2pPr>
              <a:lnSpc>
                <a:spcPts val="3400"/>
              </a:lnSpc>
              <a:spcBef>
                <a:spcPts val="0"/>
              </a:spcBef>
              <a:buFontTx/>
              <a:buNone/>
              <a:defRPr sz="1600" baseline="0">
                <a:solidFill>
                  <a:schemeClr val="bg1"/>
                </a:solidFill>
                <a:latin typeface="+mj-ea"/>
                <a:ea typeface="+mj-ea"/>
              </a:defRPr>
            </a:lvl2pPr>
            <a:lvl3pPr>
              <a:lnSpc>
                <a:spcPts val="3400"/>
              </a:lnSpc>
              <a:spcBef>
                <a:spcPts val="0"/>
              </a:spcBef>
              <a:buFontTx/>
              <a:buNone/>
              <a:defRPr sz="1400" baseline="0">
                <a:solidFill>
                  <a:schemeClr val="bg1"/>
                </a:solidFill>
                <a:latin typeface="+mj-ea"/>
                <a:ea typeface="+mj-ea"/>
              </a:defRPr>
            </a:lvl3pPr>
            <a:lvl4pPr>
              <a:lnSpc>
                <a:spcPts val="3400"/>
              </a:lnSpc>
              <a:spcBef>
                <a:spcPts val="0"/>
              </a:spcBef>
              <a:buFontTx/>
              <a:buNone/>
              <a:defRPr sz="1100" baseline="0">
                <a:solidFill>
                  <a:schemeClr val="bg1"/>
                </a:solidFill>
                <a:latin typeface="+mj-ea"/>
                <a:ea typeface="+mj-ea"/>
              </a:defRPr>
            </a:lvl4pPr>
            <a:lvl5pPr>
              <a:defRPr sz="1000">
                <a:solidFill>
                  <a:schemeClr val="bg1"/>
                </a:solidFill>
                <a:latin typeface="+mj-ea"/>
                <a:ea typeface="+mj-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endParaRPr lang="en-US" altLang="ja-JP" dirty="0" smtClean="0"/>
          </a:p>
          <a:p>
            <a:pPr lvl="4"/>
            <a:r>
              <a:rPr lang="ja-JP" altLang="en-US" dirty="0" smtClean="0"/>
              <a:t>第 </a:t>
            </a:r>
            <a:r>
              <a:rPr lang="en-US" altLang="ja-JP" dirty="0" smtClean="0"/>
              <a:t>5 </a:t>
            </a:r>
            <a:r>
              <a:rPr lang="ja-JP" altLang="en-US" dirty="0" smtClean="0"/>
              <a:t>レベル</a:t>
            </a:r>
            <a:endParaRPr lang="ja-JP" altLang="en-US" dirty="0"/>
          </a:p>
        </p:txBody>
      </p:sp>
      <p:cxnSp>
        <p:nvCxnSpPr>
          <p:cNvPr id="29" name="直線コネクタ 28"/>
          <p:cNvCxnSpPr/>
          <p:nvPr userDrawn="1"/>
        </p:nvCxnSpPr>
        <p:spPr>
          <a:xfrm>
            <a:off x="1886030" y="6535576"/>
            <a:ext cx="0" cy="216024"/>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0" y="6519600"/>
            <a:ext cx="1048514" cy="262129"/>
          </a:xfrm>
          <a:prstGeom prst="rect">
            <a:avLst/>
          </a:prstGeom>
        </p:spPr>
      </p:pic>
      <p:sp>
        <p:nvSpPr>
          <p:cNvPr id="14" name="フッター プレースホルダー 3"/>
          <p:cNvSpPr txBox="1">
            <a:spLocks/>
          </p:cNvSpPr>
          <p:nvPr userDrawn="1"/>
        </p:nvSpPr>
        <p:spPr>
          <a:xfrm>
            <a:off x="8028025" y="6535588"/>
            <a:ext cx="2880000" cy="216000"/>
          </a:xfrm>
          <a:prstGeom prst="rect">
            <a:avLst/>
          </a:prstGeom>
        </p:spPr>
        <p:txBody>
          <a:bodyPr wrap="square" lIns="72000" tIns="0" rIns="7200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pPr lvl="0" algn="r" defTabSz="457200"/>
            <a:r>
              <a:rPr lang="en-US" altLang="ja-JP" sz="1000" b="0" dirty="0" smtClean="0">
                <a:solidFill>
                  <a:schemeClr val="tx1"/>
                </a:solidFill>
                <a:latin typeface="SST" pitchFamily="34" charset="0"/>
                <a:ea typeface="SST Japanese Pro Regular" pitchFamily="34" charset="-128"/>
                <a:cs typeface="メイリオ"/>
              </a:rPr>
              <a:t>(Supplementary information)</a:t>
            </a:r>
            <a:endParaRPr lang="en-US" altLang="ja-JP" sz="1000" b="0" dirty="0">
              <a:solidFill>
                <a:schemeClr val="tx1"/>
              </a:solidFill>
              <a:latin typeface="SST" pitchFamily="34" charset="0"/>
              <a:ea typeface="SST Japanese Pro Regular" pitchFamily="34" charset="-128"/>
              <a:cs typeface="メイリオ"/>
            </a:endParaRPr>
          </a:p>
        </p:txBody>
      </p:sp>
      <p:sp>
        <p:nvSpPr>
          <p:cNvPr id="18" name="フッター プレースホルダー 3"/>
          <p:cNvSpPr txBox="1">
            <a:spLocks/>
          </p:cNvSpPr>
          <p:nvPr userDrawn="1"/>
        </p:nvSpPr>
        <p:spPr>
          <a:xfrm>
            <a:off x="3006006" y="6535588"/>
            <a:ext cx="4860000" cy="216000"/>
          </a:xfrm>
          <a:prstGeom prst="rect">
            <a:avLst/>
          </a:prstGeom>
        </p:spPr>
        <p:txBody>
          <a:bodyPr wrap="square" lIns="0" tIns="0" rIns="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tx1"/>
                </a:solidFill>
                <a:latin typeface="SST" pitchFamily="34" charset="0"/>
                <a:ea typeface="メイリオ" pitchFamily="50" charset="-128"/>
                <a:cs typeface="メイリオ" pitchFamily="50" charset="-128"/>
              </a:rPr>
              <a:t>Department      Copyright</a:t>
            </a:r>
            <a:endParaRPr lang="en-US" altLang="ja-JP" sz="1000" dirty="0">
              <a:solidFill>
                <a:schemeClr val="tx1"/>
              </a:solidFill>
              <a:latin typeface="SST" pitchFamily="34" charset="0"/>
              <a:ea typeface="メイリオ" pitchFamily="50" charset="-128"/>
              <a:cs typeface="メイリオ" pitchFamily="50" charset="-128"/>
            </a:endParaRPr>
          </a:p>
        </p:txBody>
      </p:sp>
      <p:sp>
        <p:nvSpPr>
          <p:cNvPr id="19" name="日付プレースホルダー 2"/>
          <p:cNvSpPr txBox="1">
            <a:spLocks/>
          </p:cNvSpPr>
          <p:nvPr userDrawn="1"/>
        </p:nvSpPr>
        <p:spPr>
          <a:xfrm>
            <a:off x="2069902" y="6535588"/>
            <a:ext cx="776117" cy="216000"/>
          </a:xfrm>
          <a:prstGeom prst="rect">
            <a:avLst/>
          </a:prstGeom>
        </p:spPr>
        <p:txBody>
          <a:bodyPr lIns="0" tIns="0" rIns="0" bIns="0" anchor="ct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tx1"/>
                </a:solidFill>
                <a:latin typeface="SST" pitchFamily="34" charset="0"/>
              </a:rPr>
              <a:t>yy.mm.dd</a:t>
            </a:r>
            <a:endParaRPr lang="en-US" altLang="ja-JP" sz="1000" dirty="0">
              <a:solidFill>
                <a:schemeClr val="tx1"/>
              </a:solidFill>
              <a:latin typeface="SST" pitchFamily="34" charset="0"/>
            </a:endParaRPr>
          </a:p>
        </p:txBody>
      </p:sp>
      <p:sp>
        <p:nvSpPr>
          <p:cNvPr id="20" name="スライド番号プレースホルダー 4"/>
          <p:cNvSpPr txBox="1">
            <a:spLocks/>
          </p:cNvSpPr>
          <p:nvPr userDrawn="1"/>
        </p:nvSpPr>
        <p:spPr>
          <a:xfrm>
            <a:off x="1421829" y="6545014"/>
            <a:ext cx="288033" cy="197148"/>
          </a:xfrm>
          <a:prstGeom prst="rect">
            <a:avLst/>
          </a:prstGeom>
        </p:spPr>
        <p:txBody>
          <a:bodyPr lIns="0" tIns="0" rIns="0" bIns="0" anchor="ctr"/>
          <a:lstStyle>
            <a:defPPr>
              <a:defRPr lang="ja-JP"/>
            </a:defPPr>
            <a:lvl1pPr marL="0" algn="r" defTabSz="1089325" rtl="0" eaLnBrk="1" latinLnBrk="0" hangingPunct="1">
              <a:defRPr kumimoji="1" sz="900" b="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E8DCCDAA-6D69-46E7-B759-71F91EA5148B}" type="slidenum">
              <a:rPr lang="ja-JP" altLang="en-US" sz="1000" baseline="0" smtClean="0">
                <a:solidFill>
                  <a:schemeClr val="tx1"/>
                </a:solidFill>
                <a:latin typeface="SST" pitchFamily="34" charset="0"/>
              </a:rPr>
              <a:pPr/>
              <a:t>‹#›</a:t>
            </a:fld>
            <a:endParaRPr lang="ja-JP" altLang="en-US" sz="1000" baseline="0" dirty="0">
              <a:solidFill>
                <a:schemeClr val="tx1"/>
              </a:solidFill>
              <a:latin typeface="SST" pitchFamily="34" charset="0"/>
            </a:endParaRPr>
          </a:p>
        </p:txBody>
      </p:sp>
      <p:pic>
        <p:nvPicPr>
          <p:cNvPr id="17" name="図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8000" y="6426000"/>
            <a:ext cx="1295403" cy="432817"/>
          </a:xfrm>
          <a:prstGeom prst="rect">
            <a:avLst/>
          </a:prstGeom>
        </p:spPr>
      </p:pic>
    </p:spTree>
    <p:extLst>
      <p:ext uri="{BB962C8B-B14F-4D97-AF65-F5344CB8AC3E}">
        <p14:creationId xmlns:p14="http://schemas.microsoft.com/office/powerpoint/2010/main" val="13758440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Back Cover">
    <p:bg>
      <p:bgPr>
        <a:solidFill>
          <a:schemeClr val="tx1"/>
        </a:solidFill>
        <a:effectLst/>
      </p:bgPr>
    </p:bg>
    <p:spTree>
      <p:nvGrpSpPr>
        <p:cNvPr id="1" name=""/>
        <p:cNvGrpSpPr/>
        <p:nvPr/>
      </p:nvGrpSpPr>
      <p:grpSpPr>
        <a:xfrm>
          <a:off x="0" y="0"/>
          <a:ext cx="0" cy="0"/>
          <a:chOff x="0" y="0"/>
          <a:chExt cx="0" cy="0"/>
        </a:xfrm>
      </p:grpSpPr>
      <p:sp>
        <p:nvSpPr>
          <p:cNvPr id="5" name="テキスト ボックス 4"/>
          <p:cNvSpPr txBox="1"/>
          <p:nvPr userDrawn="1"/>
        </p:nvSpPr>
        <p:spPr bwMode="gray">
          <a:xfrm>
            <a:off x="720725" y="5940000"/>
            <a:ext cx="10763249" cy="603443"/>
          </a:xfrm>
          <a:prstGeom prst="rect">
            <a:avLst/>
          </a:prstGeom>
          <a:noFill/>
        </p:spPr>
        <p:txBody>
          <a:bodyPr wrap="none" lIns="0" tIns="0" rIns="0" bIns="0" rtlCol="0">
            <a:noAutofit/>
          </a:bodyPr>
          <a:lstStyle/>
          <a:p>
            <a:pPr algn="ctr">
              <a:lnSpc>
                <a:spcPct val="100000"/>
              </a:lnSpc>
              <a:spcBef>
                <a:spcPts val="0"/>
              </a:spcBef>
              <a:spcAft>
                <a:spcPts val="400"/>
              </a:spcAft>
            </a:pPr>
            <a:r>
              <a:rPr kumimoji="1" lang="en-US" altLang="ja-JP" sz="900" kern="1200" dirty="0" smtClean="0">
                <a:solidFill>
                  <a:srgbClr val="C8C8C8"/>
                </a:solidFill>
                <a:latin typeface="SST" pitchFamily="34" charset="0"/>
                <a:ea typeface="+mn-ea"/>
                <a:cs typeface="メイリオ"/>
              </a:rPr>
              <a:t>SONY is a registered trademark of Sony Corporation.</a:t>
            </a:r>
          </a:p>
          <a:p>
            <a:pPr algn="ctr">
              <a:lnSpc>
                <a:spcPct val="100000"/>
              </a:lnSpc>
              <a:spcBef>
                <a:spcPts val="0"/>
              </a:spcBef>
              <a:spcAft>
                <a:spcPts val="400"/>
              </a:spcAft>
            </a:pPr>
            <a:r>
              <a:rPr kumimoji="1" lang="en-US" altLang="ja-JP" sz="900" kern="1200" dirty="0" smtClean="0">
                <a:solidFill>
                  <a:srgbClr val="C8C8C8"/>
                </a:solidFill>
                <a:latin typeface="SST" pitchFamily="34" charset="0"/>
                <a:ea typeface="+mn-ea"/>
                <a:cs typeface="メイリオ"/>
              </a:rPr>
              <a:t>Names of Sony products and services are the registered trademarks and/or trademarks of Sony Corporation or its Group companies.</a:t>
            </a:r>
          </a:p>
          <a:p>
            <a:pPr algn="ctr">
              <a:lnSpc>
                <a:spcPct val="100000"/>
              </a:lnSpc>
              <a:spcBef>
                <a:spcPts val="0"/>
              </a:spcBef>
              <a:spcAft>
                <a:spcPts val="400"/>
              </a:spcAft>
            </a:pPr>
            <a:r>
              <a:rPr kumimoji="1" lang="en-US" altLang="ja-JP" sz="900" kern="1200" dirty="0" smtClean="0">
                <a:solidFill>
                  <a:srgbClr val="C8C8C8"/>
                </a:solidFill>
                <a:latin typeface="SST" pitchFamily="34" charset="0"/>
                <a:ea typeface="+mn-ea"/>
                <a:cs typeface="メイリオ"/>
              </a:rPr>
              <a:t>Other company names and product names are registered trademarks and/or trademarks of the respective companies.</a:t>
            </a:r>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4718" y="2979592"/>
            <a:ext cx="3595262" cy="898816"/>
          </a:xfrm>
          <a:prstGeom prst="rect">
            <a:avLst/>
          </a:prstGeom>
        </p:spPr>
      </p:pic>
    </p:spTree>
    <p:extLst>
      <p:ext uri="{BB962C8B-B14F-4D97-AF65-F5344CB8AC3E}">
        <p14:creationId xmlns:p14="http://schemas.microsoft.com/office/powerpoint/2010/main" val="35547775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Titlepage">
    <p:spTree>
      <p:nvGrpSpPr>
        <p:cNvPr id="1" name=""/>
        <p:cNvGrpSpPr/>
        <p:nvPr/>
      </p:nvGrpSpPr>
      <p:grpSpPr>
        <a:xfrm>
          <a:off x="0" y="0"/>
          <a:ext cx="0" cy="0"/>
          <a:chOff x="0" y="0"/>
          <a:chExt cx="0" cy="0"/>
        </a:xfrm>
      </p:grpSpPr>
      <p:sp>
        <p:nvSpPr>
          <p:cNvPr id="27" name="テキスト プレースホルダー 2"/>
          <p:cNvSpPr>
            <a:spLocks noGrp="1"/>
          </p:cNvSpPr>
          <p:nvPr>
            <p:ph type="body" sz="quarter" idx="14" hasCustomPrompt="1"/>
          </p:nvPr>
        </p:nvSpPr>
        <p:spPr>
          <a:xfrm>
            <a:off x="722314" y="1989634"/>
            <a:ext cx="10761662" cy="576263"/>
          </a:xfrm>
          <a:prstGeom prst="rect">
            <a:avLst/>
          </a:prstGeom>
        </p:spPr>
        <p:txBody>
          <a:bodyPr lIns="0" tIns="0" rIns="0" bIns="0" anchor="ctr"/>
          <a:lstStyle>
            <a:lvl1pPr marL="0" indent="0" algn="ctr">
              <a:buNone/>
              <a:defRPr sz="3200" b="1">
                <a:solidFill>
                  <a:schemeClr val="tx1"/>
                </a:solidFill>
              </a:defRPr>
            </a:lvl1pPr>
          </a:lstStyle>
          <a:p>
            <a:pPr lvl="0"/>
            <a:r>
              <a:rPr kumimoji="1" lang="ja-JP" altLang="en-US" dirty="0" smtClean="0"/>
              <a:t>マスター タイトルの書式設定</a:t>
            </a:r>
            <a:endParaRPr kumimoji="1" lang="ja-JP" altLang="en-US" dirty="0"/>
          </a:p>
        </p:txBody>
      </p:sp>
      <p:sp>
        <p:nvSpPr>
          <p:cNvPr id="28" name="テキスト プレースホルダー 4"/>
          <p:cNvSpPr>
            <a:spLocks noGrp="1"/>
          </p:cNvSpPr>
          <p:nvPr>
            <p:ph type="body" sz="quarter" idx="15" hasCustomPrompt="1"/>
          </p:nvPr>
        </p:nvSpPr>
        <p:spPr>
          <a:xfrm>
            <a:off x="722314" y="2915965"/>
            <a:ext cx="10761662" cy="307777"/>
          </a:xfrm>
          <a:prstGeom prst="rect">
            <a:avLst/>
          </a:prstGeom>
        </p:spPr>
        <p:txBody>
          <a:bodyPr lIns="0" tIns="0" rIns="0" bIns="0" anchor="t">
            <a:spAutoFit/>
          </a:bodyPr>
          <a:lstStyle>
            <a:lvl1pPr marL="0" indent="0" algn="ctr">
              <a:buNone/>
              <a:defRPr sz="2000">
                <a:solidFill>
                  <a:schemeClr val="tx1"/>
                </a:solidFill>
              </a:defRPr>
            </a:lvl1pPr>
            <a:lvl2pPr marL="544662" indent="0" algn="l">
              <a:buNone/>
              <a:defRPr/>
            </a:lvl2pPr>
          </a:lstStyle>
          <a:p>
            <a:pPr lvl="0"/>
            <a:r>
              <a:rPr kumimoji="1" lang="ja-JP" altLang="en-US" dirty="0" smtClean="0"/>
              <a:t>サブタイトルの書式設定</a:t>
            </a:r>
            <a:endParaRPr kumimoji="1" lang="ja-JP" altLang="en-US" dirty="0"/>
          </a:p>
        </p:txBody>
      </p:sp>
    </p:spTree>
    <p:extLst>
      <p:ext uri="{BB962C8B-B14F-4D97-AF65-F5344CB8AC3E}">
        <p14:creationId xmlns:p14="http://schemas.microsoft.com/office/powerpoint/2010/main" val="5080171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White MiddlePage">
    <p:spTree>
      <p:nvGrpSpPr>
        <p:cNvPr id="1" name=""/>
        <p:cNvGrpSpPr/>
        <p:nvPr/>
      </p:nvGrpSpPr>
      <p:grpSpPr>
        <a:xfrm>
          <a:off x="0" y="0"/>
          <a:ext cx="0" cy="0"/>
          <a:chOff x="0" y="0"/>
          <a:chExt cx="0" cy="0"/>
        </a:xfrm>
      </p:grpSpPr>
      <p:sp>
        <p:nvSpPr>
          <p:cNvPr id="20" name="正方形/長方形 19"/>
          <p:cNvSpPr/>
          <p:nvPr userDrawn="1"/>
        </p:nvSpPr>
        <p:spPr>
          <a:xfrm>
            <a:off x="0" y="0"/>
            <a:ext cx="12204700"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0" y="6427588"/>
            <a:ext cx="12204000" cy="432000"/>
          </a:xfrm>
          <a:prstGeom prst="rect">
            <a:avLst/>
          </a:prstGeom>
          <a:solidFill>
            <a:srgbClr val="0033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900">
              <a:solidFill>
                <a:srgbClr val="FFFFFF"/>
              </a:solidFill>
            </a:endParaRPr>
          </a:p>
        </p:txBody>
      </p:sp>
      <p:cxnSp>
        <p:nvCxnSpPr>
          <p:cNvPr id="21" name="直線コネクタ 20"/>
          <p:cNvCxnSpPr/>
          <p:nvPr userDrawn="1"/>
        </p:nvCxnSpPr>
        <p:spPr>
          <a:xfrm>
            <a:off x="1886030" y="6535576"/>
            <a:ext cx="0" cy="216024"/>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タイトル 1"/>
          <p:cNvSpPr>
            <a:spLocks noGrp="1"/>
          </p:cNvSpPr>
          <p:nvPr>
            <p:ph type="title"/>
          </p:nvPr>
        </p:nvSpPr>
        <p:spPr bwMode="gray">
          <a:xfrm>
            <a:off x="431799" y="360363"/>
            <a:ext cx="11339513" cy="539750"/>
          </a:xfrm>
          <a:prstGeom prst="rect">
            <a:avLst/>
          </a:prstGeom>
        </p:spPr>
        <p:txBody>
          <a:bodyPr lIns="0" tIns="0" rIns="0" bIns="0" anchor="t" anchorCtr="0">
            <a:noAutofit/>
          </a:bodyPr>
          <a:lstStyle>
            <a:lvl1pPr algn="l">
              <a:defRPr sz="2800" b="1" baseline="0">
                <a:solidFill>
                  <a:schemeClr val="tx1"/>
                </a:solidFill>
                <a:latin typeface="+mj-ea"/>
                <a:ea typeface="+mj-ea"/>
              </a:defRPr>
            </a:lvl1pPr>
          </a:lstStyle>
          <a:p>
            <a:r>
              <a:rPr lang="ja-JP" altLang="en-US" dirty="0" smtClean="0"/>
              <a:t>マスタ タイトルの書式設定</a:t>
            </a:r>
            <a:endParaRPr lang="ja-JP" altLang="en-US" dirty="0"/>
          </a:p>
        </p:txBody>
      </p:sp>
      <p:sp>
        <p:nvSpPr>
          <p:cNvPr id="18" name="コンテンツ プレースホルダ 6"/>
          <p:cNvSpPr>
            <a:spLocks noGrp="1"/>
          </p:cNvSpPr>
          <p:nvPr>
            <p:ph sz="quarter" idx="13"/>
          </p:nvPr>
        </p:nvSpPr>
        <p:spPr bwMode="gray">
          <a:xfrm>
            <a:off x="720724" y="1081089"/>
            <a:ext cx="10763251" cy="5165724"/>
          </a:xfrm>
          <a:prstGeom prst="rect">
            <a:avLst/>
          </a:prstGeom>
        </p:spPr>
        <p:txBody>
          <a:bodyPr lIns="0" tIns="0" rIns="0" bIns="0"/>
          <a:lstStyle>
            <a:lvl1pPr>
              <a:lnSpc>
                <a:spcPts val="3400"/>
              </a:lnSpc>
              <a:spcBef>
                <a:spcPts val="0"/>
              </a:spcBef>
              <a:buFontTx/>
              <a:buNone/>
              <a:defRPr sz="2400" baseline="0">
                <a:solidFill>
                  <a:schemeClr val="tx1"/>
                </a:solidFill>
                <a:latin typeface="+mj-ea"/>
                <a:ea typeface="+mj-ea"/>
              </a:defRPr>
            </a:lvl1pPr>
            <a:lvl2pPr>
              <a:lnSpc>
                <a:spcPts val="3400"/>
              </a:lnSpc>
              <a:spcBef>
                <a:spcPts val="0"/>
              </a:spcBef>
              <a:buFontTx/>
              <a:buNone/>
              <a:defRPr sz="1600" baseline="0">
                <a:solidFill>
                  <a:schemeClr val="tx1"/>
                </a:solidFill>
                <a:latin typeface="+mj-ea"/>
                <a:ea typeface="+mj-ea"/>
              </a:defRPr>
            </a:lvl2pPr>
            <a:lvl3pPr>
              <a:lnSpc>
                <a:spcPts val="3400"/>
              </a:lnSpc>
              <a:spcBef>
                <a:spcPts val="0"/>
              </a:spcBef>
              <a:buFontTx/>
              <a:buNone/>
              <a:defRPr sz="1400" baseline="0">
                <a:solidFill>
                  <a:schemeClr val="tx1"/>
                </a:solidFill>
                <a:latin typeface="+mj-ea"/>
                <a:ea typeface="+mj-ea"/>
              </a:defRPr>
            </a:lvl3pPr>
            <a:lvl4pPr>
              <a:lnSpc>
                <a:spcPts val="3400"/>
              </a:lnSpc>
              <a:spcBef>
                <a:spcPts val="0"/>
              </a:spcBef>
              <a:buFontTx/>
              <a:buNone/>
              <a:defRPr sz="1100" baseline="0">
                <a:solidFill>
                  <a:schemeClr val="tx1"/>
                </a:solidFill>
                <a:latin typeface="+mj-ea"/>
                <a:ea typeface="+mj-ea"/>
              </a:defRPr>
            </a:lvl4pPr>
            <a:lvl5pPr>
              <a:defRPr sz="1000">
                <a:solidFill>
                  <a:schemeClr val="tx1"/>
                </a:solidFill>
                <a:latin typeface="+mj-ea"/>
                <a:ea typeface="+mj-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endParaRPr lang="en-US" altLang="ja-JP" dirty="0" smtClean="0"/>
          </a:p>
          <a:p>
            <a:pPr lvl="4"/>
            <a:r>
              <a:rPr lang="ja-JP" altLang="en-US" dirty="0" smtClean="0"/>
              <a:t>第 </a:t>
            </a:r>
            <a:r>
              <a:rPr lang="en-US" altLang="ja-JP" dirty="0" smtClean="0"/>
              <a:t>5 </a:t>
            </a:r>
            <a:r>
              <a:rPr lang="ja-JP" altLang="en-US" dirty="0" smtClean="0"/>
              <a:t>レベル</a:t>
            </a:r>
            <a:endParaRPr lang="ja-JP" altLang="en-US" dirty="0"/>
          </a:p>
        </p:txBody>
      </p: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0" y="6519600"/>
            <a:ext cx="1048514" cy="262129"/>
          </a:xfrm>
          <a:prstGeom prst="rect">
            <a:avLst/>
          </a:prstGeom>
        </p:spPr>
      </p:pic>
      <p:pic>
        <p:nvPicPr>
          <p:cNvPr id="15" name="図 14" descr="ラベル+.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11600" y="6429600"/>
            <a:ext cx="1293941" cy="429789"/>
          </a:xfrm>
          <a:prstGeom prst="rect">
            <a:avLst/>
          </a:prstGeom>
        </p:spPr>
      </p:pic>
      <p:sp>
        <p:nvSpPr>
          <p:cNvPr id="22" name="フッター プレースホルダー 3"/>
          <p:cNvSpPr txBox="1">
            <a:spLocks/>
          </p:cNvSpPr>
          <p:nvPr userDrawn="1"/>
        </p:nvSpPr>
        <p:spPr>
          <a:xfrm>
            <a:off x="3006006" y="6535588"/>
            <a:ext cx="4860000" cy="216000"/>
          </a:xfrm>
          <a:prstGeom prst="rect">
            <a:avLst/>
          </a:prstGeom>
        </p:spPr>
        <p:txBody>
          <a:bodyPr wrap="square" lIns="0" tIns="0" rIns="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bg1"/>
                </a:solidFill>
                <a:latin typeface="SST" pitchFamily="34" charset="0"/>
                <a:ea typeface="メイリオ" pitchFamily="50" charset="-128"/>
                <a:cs typeface="メイリオ" pitchFamily="50" charset="-128"/>
              </a:rPr>
              <a:t>Department      Copyright</a:t>
            </a:r>
            <a:endParaRPr lang="en-US" altLang="ja-JP" sz="1000" dirty="0">
              <a:solidFill>
                <a:schemeClr val="bg1"/>
              </a:solidFill>
              <a:latin typeface="SST" pitchFamily="34" charset="0"/>
              <a:ea typeface="メイリオ" pitchFamily="50" charset="-128"/>
              <a:cs typeface="メイリオ" pitchFamily="50" charset="-128"/>
            </a:endParaRPr>
          </a:p>
        </p:txBody>
      </p:sp>
      <p:sp>
        <p:nvSpPr>
          <p:cNvPr id="24" name="日付プレースホルダー 2"/>
          <p:cNvSpPr txBox="1">
            <a:spLocks/>
          </p:cNvSpPr>
          <p:nvPr userDrawn="1"/>
        </p:nvSpPr>
        <p:spPr>
          <a:xfrm>
            <a:off x="2069902" y="6535588"/>
            <a:ext cx="776117" cy="216000"/>
          </a:xfrm>
          <a:prstGeom prst="rect">
            <a:avLst/>
          </a:prstGeom>
        </p:spPr>
        <p:txBody>
          <a:bodyPr lIns="0" tIns="0" rIns="0" bIns="0" anchor="ct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bg1"/>
                </a:solidFill>
                <a:latin typeface="SST" pitchFamily="34" charset="0"/>
              </a:rPr>
              <a:t>dd.mm.yy</a:t>
            </a:r>
            <a:endParaRPr lang="en-US" altLang="ja-JP" sz="1000" dirty="0">
              <a:solidFill>
                <a:schemeClr val="bg1"/>
              </a:solidFill>
              <a:latin typeface="SST" pitchFamily="34" charset="0"/>
            </a:endParaRPr>
          </a:p>
        </p:txBody>
      </p:sp>
      <p:sp>
        <p:nvSpPr>
          <p:cNvPr id="25" name="スライド番号プレースホルダー 4"/>
          <p:cNvSpPr txBox="1">
            <a:spLocks/>
          </p:cNvSpPr>
          <p:nvPr userDrawn="1"/>
        </p:nvSpPr>
        <p:spPr>
          <a:xfrm>
            <a:off x="1421829" y="6545014"/>
            <a:ext cx="288033" cy="197148"/>
          </a:xfrm>
          <a:prstGeom prst="rect">
            <a:avLst/>
          </a:prstGeom>
        </p:spPr>
        <p:txBody>
          <a:bodyPr lIns="0" tIns="0" rIns="0" bIns="0" anchor="ctr"/>
          <a:lstStyle>
            <a:defPPr>
              <a:defRPr lang="ja-JP"/>
            </a:defPPr>
            <a:lvl1pPr marL="0" algn="r" defTabSz="1089325" rtl="0" eaLnBrk="1" latinLnBrk="0" hangingPunct="1">
              <a:defRPr kumimoji="1" sz="900" b="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E8DCCDAA-6D69-46E7-B759-71F91EA5148B}" type="slidenum">
              <a:rPr lang="ja-JP" altLang="en-US" sz="1000" baseline="0" smtClean="0">
                <a:latin typeface="SST" pitchFamily="34" charset="0"/>
              </a:rPr>
              <a:pPr/>
              <a:t>‹#›</a:t>
            </a:fld>
            <a:endParaRPr lang="ja-JP" altLang="en-US" sz="1000" baseline="0" dirty="0">
              <a:latin typeface="SST" pitchFamily="34" charset="0"/>
            </a:endParaRPr>
          </a:p>
        </p:txBody>
      </p:sp>
      <p:pic>
        <p:nvPicPr>
          <p:cNvPr id="19" name="図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08000" y="6426000"/>
            <a:ext cx="1295403" cy="432817"/>
          </a:xfrm>
          <a:prstGeom prst="rect">
            <a:avLst/>
          </a:prstGeom>
        </p:spPr>
      </p:pic>
    </p:spTree>
    <p:extLst>
      <p:ext uri="{BB962C8B-B14F-4D97-AF65-F5344CB8AC3E}">
        <p14:creationId xmlns:p14="http://schemas.microsoft.com/office/powerpoint/2010/main" val="961182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Gray/White MiddlePage">
    <p:spTree>
      <p:nvGrpSpPr>
        <p:cNvPr id="1" name=""/>
        <p:cNvGrpSpPr/>
        <p:nvPr/>
      </p:nvGrpSpPr>
      <p:grpSpPr>
        <a:xfrm>
          <a:off x="0" y="0"/>
          <a:ext cx="0" cy="0"/>
          <a:chOff x="0" y="0"/>
          <a:chExt cx="0" cy="0"/>
        </a:xfrm>
      </p:grpSpPr>
      <p:sp>
        <p:nvSpPr>
          <p:cNvPr id="18" name="正方形/長方形 17"/>
          <p:cNvSpPr/>
          <p:nvPr userDrawn="1"/>
        </p:nvSpPr>
        <p:spPr>
          <a:xfrm>
            <a:off x="0" y="0"/>
            <a:ext cx="12204700"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0" y="6427588"/>
            <a:ext cx="12204000" cy="432000"/>
          </a:xfrm>
          <a:prstGeom prst="rect">
            <a:avLst/>
          </a:prstGeom>
          <a:solidFill>
            <a:srgbClr val="C8C8C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900">
              <a:solidFill>
                <a:srgbClr val="FFFFFF"/>
              </a:solidFill>
            </a:endParaRPr>
          </a:p>
        </p:txBody>
      </p:sp>
      <p:cxnSp>
        <p:nvCxnSpPr>
          <p:cNvPr id="27" name="直線コネクタ 26"/>
          <p:cNvCxnSpPr/>
          <p:nvPr userDrawn="1"/>
        </p:nvCxnSpPr>
        <p:spPr>
          <a:xfrm>
            <a:off x="1886030" y="6535576"/>
            <a:ext cx="0" cy="216024"/>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タイトル 1"/>
          <p:cNvSpPr>
            <a:spLocks noGrp="1"/>
          </p:cNvSpPr>
          <p:nvPr>
            <p:ph type="title"/>
          </p:nvPr>
        </p:nvSpPr>
        <p:spPr bwMode="gray">
          <a:xfrm>
            <a:off x="431799" y="360363"/>
            <a:ext cx="11339513" cy="539750"/>
          </a:xfrm>
          <a:prstGeom prst="rect">
            <a:avLst/>
          </a:prstGeom>
        </p:spPr>
        <p:txBody>
          <a:bodyPr lIns="0" tIns="0" rIns="0" bIns="0" anchor="t" anchorCtr="0">
            <a:noAutofit/>
          </a:bodyPr>
          <a:lstStyle>
            <a:lvl1pPr algn="l">
              <a:defRPr sz="2800" b="1" baseline="0">
                <a:solidFill>
                  <a:schemeClr val="tx1"/>
                </a:solidFill>
                <a:latin typeface="+mj-ea"/>
                <a:ea typeface="+mj-ea"/>
              </a:defRPr>
            </a:lvl1pPr>
          </a:lstStyle>
          <a:p>
            <a:r>
              <a:rPr lang="ja-JP" altLang="en-US" dirty="0" smtClean="0"/>
              <a:t>マスタ タイトルの書式設定</a:t>
            </a:r>
            <a:endParaRPr lang="ja-JP" altLang="en-US" dirty="0"/>
          </a:p>
        </p:txBody>
      </p:sp>
      <p:sp>
        <p:nvSpPr>
          <p:cNvPr id="34" name="コンテンツ プレースホルダ 6"/>
          <p:cNvSpPr>
            <a:spLocks noGrp="1"/>
          </p:cNvSpPr>
          <p:nvPr>
            <p:ph sz="quarter" idx="13"/>
          </p:nvPr>
        </p:nvSpPr>
        <p:spPr bwMode="gray">
          <a:xfrm>
            <a:off x="720724" y="1081089"/>
            <a:ext cx="10763251" cy="5165724"/>
          </a:xfrm>
          <a:prstGeom prst="rect">
            <a:avLst/>
          </a:prstGeom>
        </p:spPr>
        <p:txBody>
          <a:bodyPr lIns="0" tIns="0" rIns="0" bIns="0"/>
          <a:lstStyle>
            <a:lvl1pPr>
              <a:lnSpc>
                <a:spcPts val="3400"/>
              </a:lnSpc>
              <a:spcBef>
                <a:spcPts val="0"/>
              </a:spcBef>
              <a:buFontTx/>
              <a:buNone/>
              <a:defRPr sz="2400" baseline="0">
                <a:solidFill>
                  <a:schemeClr val="tx1"/>
                </a:solidFill>
                <a:latin typeface="+mj-ea"/>
                <a:ea typeface="+mj-ea"/>
              </a:defRPr>
            </a:lvl1pPr>
            <a:lvl2pPr>
              <a:lnSpc>
                <a:spcPts val="3400"/>
              </a:lnSpc>
              <a:spcBef>
                <a:spcPts val="0"/>
              </a:spcBef>
              <a:buFontTx/>
              <a:buNone/>
              <a:defRPr sz="1600" baseline="0">
                <a:solidFill>
                  <a:schemeClr val="tx1"/>
                </a:solidFill>
                <a:latin typeface="+mj-ea"/>
                <a:ea typeface="+mj-ea"/>
              </a:defRPr>
            </a:lvl2pPr>
            <a:lvl3pPr>
              <a:lnSpc>
                <a:spcPts val="3400"/>
              </a:lnSpc>
              <a:spcBef>
                <a:spcPts val="0"/>
              </a:spcBef>
              <a:buFontTx/>
              <a:buNone/>
              <a:defRPr sz="1400" baseline="0">
                <a:solidFill>
                  <a:schemeClr val="tx1"/>
                </a:solidFill>
                <a:latin typeface="+mj-ea"/>
                <a:ea typeface="+mj-ea"/>
              </a:defRPr>
            </a:lvl3pPr>
            <a:lvl4pPr>
              <a:lnSpc>
                <a:spcPts val="3400"/>
              </a:lnSpc>
              <a:spcBef>
                <a:spcPts val="0"/>
              </a:spcBef>
              <a:buFontTx/>
              <a:buNone/>
              <a:defRPr sz="1100" baseline="0">
                <a:solidFill>
                  <a:schemeClr val="tx1"/>
                </a:solidFill>
                <a:latin typeface="+mj-ea"/>
                <a:ea typeface="+mj-ea"/>
              </a:defRPr>
            </a:lvl4pPr>
            <a:lvl5pPr>
              <a:defRPr sz="1000">
                <a:solidFill>
                  <a:schemeClr val="tx1"/>
                </a:solidFill>
                <a:latin typeface="+mj-ea"/>
                <a:ea typeface="+mj-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endParaRPr lang="en-US" altLang="ja-JP" dirty="0" smtClean="0"/>
          </a:p>
          <a:p>
            <a:pPr lvl="4"/>
            <a:r>
              <a:rPr lang="ja-JP" altLang="en-US" dirty="0" smtClean="0"/>
              <a:t>第 </a:t>
            </a:r>
            <a:r>
              <a:rPr lang="en-US" altLang="ja-JP" dirty="0" smtClean="0"/>
              <a:t>5 </a:t>
            </a:r>
            <a:r>
              <a:rPr lang="ja-JP" altLang="en-US" dirty="0" smtClean="0"/>
              <a:t>レベル</a:t>
            </a:r>
            <a:endParaRPr lang="ja-JP" altLang="en-US" dirty="0"/>
          </a:p>
        </p:txBody>
      </p: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0" y="6519600"/>
            <a:ext cx="1048514" cy="262129"/>
          </a:xfrm>
          <a:prstGeom prst="rect">
            <a:avLst/>
          </a:prstGeom>
        </p:spPr>
      </p:pic>
      <p:sp>
        <p:nvSpPr>
          <p:cNvPr id="19" name="フッター プレースホルダー 3"/>
          <p:cNvSpPr txBox="1">
            <a:spLocks/>
          </p:cNvSpPr>
          <p:nvPr userDrawn="1"/>
        </p:nvSpPr>
        <p:spPr>
          <a:xfrm>
            <a:off x="3006006" y="6535588"/>
            <a:ext cx="4860000" cy="216000"/>
          </a:xfrm>
          <a:prstGeom prst="rect">
            <a:avLst/>
          </a:prstGeom>
        </p:spPr>
        <p:txBody>
          <a:bodyPr wrap="square" lIns="0" tIns="0" rIns="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tx1"/>
                </a:solidFill>
                <a:latin typeface="SST" pitchFamily="34" charset="0"/>
                <a:ea typeface="メイリオ" pitchFamily="50" charset="-128"/>
                <a:cs typeface="メイリオ" pitchFamily="50" charset="-128"/>
              </a:rPr>
              <a:t>Department      Copyright</a:t>
            </a:r>
            <a:endParaRPr lang="en-US" altLang="ja-JP" sz="1000" dirty="0">
              <a:solidFill>
                <a:schemeClr val="tx1"/>
              </a:solidFill>
              <a:latin typeface="SST" pitchFamily="34" charset="0"/>
              <a:ea typeface="メイリオ" pitchFamily="50" charset="-128"/>
              <a:cs typeface="メイリオ" pitchFamily="50" charset="-128"/>
            </a:endParaRPr>
          </a:p>
        </p:txBody>
      </p:sp>
      <p:sp>
        <p:nvSpPr>
          <p:cNvPr id="20" name="日付プレースホルダー 2"/>
          <p:cNvSpPr txBox="1">
            <a:spLocks/>
          </p:cNvSpPr>
          <p:nvPr userDrawn="1"/>
        </p:nvSpPr>
        <p:spPr>
          <a:xfrm>
            <a:off x="2069902" y="6535588"/>
            <a:ext cx="776117" cy="216000"/>
          </a:xfrm>
          <a:prstGeom prst="rect">
            <a:avLst/>
          </a:prstGeom>
        </p:spPr>
        <p:txBody>
          <a:bodyPr lIns="0" tIns="0" rIns="0" bIns="0" anchor="ct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tx1"/>
                </a:solidFill>
                <a:latin typeface="SST" pitchFamily="34" charset="0"/>
              </a:rPr>
              <a:t>dd.mm.yy</a:t>
            </a:r>
            <a:endParaRPr lang="en-US" altLang="ja-JP" sz="1000" dirty="0">
              <a:solidFill>
                <a:schemeClr val="tx1"/>
              </a:solidFill>
              <a:latin typeface="SST" pitchFamily="34" charset="0"/>
            </a:endParaRPr>
          </a:p>
        </p:txBody>
      </p:sp>
      <p:sp>
        <p:nvSpPr>
          <p:cNvPr id="21" name="スライド番号プレースホルダー 4"/>
          <p:cNvSpPr txBox="1">
            <a:spLocks/>
          </p:cNvSpPr>
          <p:nvPr userDrawn="1"/>
        </p:nvSpPr>
        <p:spPr>
          <a:xfrm>
            <a:off x="1421829" y="6545014"/>
            <a:ext cx="288033" cy="197148"/>
          </a:xfrm>
          <a:prstGeom prst="rect">
            <a:avLst/>
          </a:prstGeom>
        </p:spPr>
        <p:txBody>
          <a:bodyPr lIns="0" tIns="0" rIns="0" bIns="0" anchor="ctr"/>
          <a:lstStyle>
            <a:defPPr>
              <a:defRPr lang="ja-JP"/>
            </a:defPPr>
            <a:lvl1pPr marL="0" algn="r" defTabSz="1089325" rtl="0" eaLnBrk="1" latinLnBrk="0" hangingPunct="1">
              <a:defRPr kumimoji="1" sz="900" b="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E8DCCDAA-6D69-46E7-B759-71F91EA5148B}" type="slidenum">
              <a:rPr lang="ja-JP" altLang="en-US" sz="1000" baseline="0" smtClean="0">
                <a:solidFill>
                  <a:schemeClr val="tx1"/>
                </a:solidFill>
                <a:latin typeface="SST" pitchFamily="34" charset="0"/>
              </a:rPr>
              <a:pPr/>
              <a:t>‹#›</a:t>
            </a:fld>
            <a:endParaRPr lang="ja-JP" altLang="en-US" sz="1000" baseline="0" dirty="0">
              <a:solidFill>
                <a:schemeClr val="tx1"/>
              </a:solidFill>
              <a:latin typeface="SST" pitchFamily="34" charset="0"/>
            </a:endParaRPr>
          </a:p>
        </p:txBody>
      </p:sp>
      <p:pic>
        <p:nvPicPr>
          <p:cNvPr id="17" name="図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8000" y="6426000"/>
            <a:ext cx="1295403" cy="432817"/>
          </a:xfrm>
          <a:prstGeom prst="rect">
            <a:avLst/>
          </a:prstGeom>
        </p:spPr>
      </p:pic>
    </p:spTree>
    <p:extLst>
      <p:ext uri="{BB962C8B-B14F-4D97-AF65-F5344CB8AC3E}">
        <p14:creationId xmlns:p14="http://schemas.microsoft.com/office/powerpoint/2010/main" val="197423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 Gray/White MiddlePage">
    <p:spTree>
      <p:nvGrpSpPr>
        <p:cNvPr id="1" name=""/>
        <p:cNvGrpSpPr/>
        <p:nvPr/>
      </p:nvGrpSpPr>
      <p:grpSpPr>
        <a:xfrm>
          <a:off x="0" y="0"/>
          <a:ext cx="0" cy="0"/>
          <a:chOff x="0" y="0"/>
          <a:chExt cx="0" cy="0"/>
        </a:xfrm>
      </p:grpSpPr>
      <p:sp>
        <p:nvSpPr>
          <p:cNvPr id="17" name="正方形/長方形 16"/>
          <p:cNvSpPr/>
          <p:nvPr userDrawn="1"/>
        </p:nvSpPr>
        <p:spPr>
          <a:xfrm>
            <a:off x="0" y="0"/>
            <a:ext cx="12204700"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sp>
        <p:nvSpPr>
          <p:cNvPr id="16" name="正方形/長方形 15"/>
          <p:cNvSpPr/>
          <p:nvPr userDrawn="1"/>
        </p:nvSpPr>
        <p:spPr>
          <a:xfrm>
            <a:off x="0" y="6427588"/>
            <a:ext cx="12204000" cy="432000"/>
          </a:xfrm>
          <a:prstGeom prst="rect">
            <a:avLst/>
          </a:prstGeom>
          <a:solidFill>
            <a:srgbClr val="6666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900">
              <a:solidFill>
                <a:srgbClr val="FFFFFF"/>
              </a:solidFill>
            </a:endParaRPr>
          </a:p>
        </p:txBody>
      </p:sp>
      <p:cxnSp>
        <p:nvCxnSpPr>
          <p:cNvPr id="18" name="直線コネクタ 17"/>
          <p:cNvCxnSpPr/>
          <p:nvPr userDrawn="1"/>
        </p:nvCxnSpPr>
        <p:spPr>
          <a:xfrm>
            <a:off x="1886030" y="6535576"/>
            <a:ext cx="0" cy="216024"/>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3" name="タイトル 1"/>
          <p:cNvSpPr>
            <a:spLocks noGrp="1"/>
          </p:cNvSpPr>
          <p:nvPr>
            <p:ph type="title"/>
          </p:nvPr>
        </p:nvSpPr>
        <p:spPr bwMode="gray">
          <a:xfrm>
            <a:off x="431799" y="360363"/>
            <a:ext cx="11339513" cy="539750"/>
          </a:xfrm>
          <a:prstGeom prst="rect">
            <a:avLst/>
          </a:prstGeom>
        </p:spPr>
        <p:txBody>
          <a:bodyPr lIns="0" tIns="0" rIns="0" bIns="0" anchor="t" anchorCtr="0">
            <a:noAutofit/>
          </a:bodyPr>
          <a:lstStyle>
            <a:lvl1pPr algn="l">
              <a:defRPr sz="2800" b="1" baseline="0">
                <a:solidFill>
                  <a:schemeClr val="tx1"/>
                </a:solidFill>
                <a:latin typeface="+mj-ea"/>
                <a:ea typeface="+mj-ea"/>
              </a:defRPr>
            </a:lvl1pPr>
          </a:lstStyle>
          <a:p>
            <a:r>
              <a:rPr lang="ja-JP" altLang="en-US" dirty="0" smtClean="0"/>
              <a:t>マスタ タイトルの書式設定</a:t>
            </a:r>
            <a:endParaRPr lang="ja-JP" altLang="en-US" dirty="0"/>
          </a:p>
        </p:txBody>
      </p:sp>
      <p:sp>
        <p:nvSpPr>
          <p:cNvPr id="34" name="コンテンツ プレースホルダ 6"/>
          <p:cNvSpPr>
            <a:spLocks noGrp="1"/>
          </p:cNvSpPr>
          <p:nvPr>
            <p:ph sz="quarter" idx="13"/>
          </p:nvPr>
        </p:nvSpPr>
        <p:spPr bwMode="gray">
          <a:xfrm>
            <a:off x="720724" y="1081089"/>
            <a:ext cx="10763251" cy="5165724"/>
          </a:xfrm>
          <a:prstGeom prst="rect">
            <a:avLst/>
          </a:prstGeom>
        </p:spPr>
        <p:txBody>
          <a:bodyPr lIns="0" tIns="0" rIns="0" bIns="0"/>
          <a:lstStyle>
            <a:lvl1pPr>
              <a:lnSpc>
                <a:spcPts val="3400"/>
              </a:lnSpc>
              <a:spcBef>
                <a:spcPts val="0"/>
              </a:spcBef>
              <a:buFontTx/>
              <a:buNone/>
              <a:defRPr sz="2400" baseline="0">
                <a:solidFill>
                  <a:schemeClr val="tx1"/>
                </a:solidFill>
                <a:latin typeface="+mj-ea"/>
                <a:ea typeface="+mj-ea"/>
              </a:defRPr>
            </a:lvl1pPr>
            <a:lvl2pPr>
              <a:lnSpc>
                <a:spcPts val="3400"/>
              </a:lnSpc>
              <a:spcBef>
                <a:spcPts val="0"/>
              </a:spcBef>
              <a:buFontTx/>
              <a:buNone/>
              <a:defRPr sz="1600" baseline="0">
                <a:solidFill>
                  <a:schemeClr val="tx1"/>
                </a:solidFill>
                <a:latin typeface="+mj-ea"/>
                <a:ea typeface="+mj-ea"/>
              </a:defRPr>
            </a:lvl2pPr>
            <a:lvl3pPr>
              <a:lnSpc>
                <a:spcPts val="3400"/>
              </a:lnSpc>
              <a:spcBef>
                <a:spcPts val="0"/>
              </a:spcBef>
              <a:buFontTx/>
              <a:buNone/>
              <a:defRPr sz="1400" baseline="0">
                <a:solidFill>
                  <a:schemeClr val="tx1"/>
                </a:solidFill>
                <a:latin typeface="+mj-ea"/>
                <a:ea typeface="+mj-ea"/>
              </a:defRPr>
            </a:lvl3pPr>
            <a:lvl4pPr>
              <a:lnSpc>
                <a:spcPts val="3400"/>
              </a:lnSpc>
              <a:spcBef>
                <a:spcPts val="0"/>
              </a:spcBef>
              <a:buFontTx/>
              <a:buNone/>
              <a:defRPr sz="1100" baseline="0">
                <a:solidFill>
                  <a:schemeClr val="tx1"/>
                </a:solidFill>
                <a:latin typeface="+mj-ea"/>
                <a:ea typeface="+mj-ea"/>
              </a:defRPr>
            </a:lvl4pPr>
            <a:lvl5pPr>
              <a:defRPr sz="1000">
                <a:solidFill>
                  <a:schemeClr val="tx1"/>
                </a:solidFill>
                <a:latin typeface="+mj-ea"/>
                <a:ea typeface="+mj-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endParaRPr lang="en-US" altLang="ja-JP" dirty="0" smtClean="0"/>
          </a:p>
          <a:p>
            <a:pPr lvl="4"/>
            <a:r>
              <a:rPr lang="ja-JP" altLang="en-US" dirty="0" smtClean="0"/>
              <a:t>第 </a:t>
            </a:r>
            <a:r>
              <a:rPr lang="en-US" altLang="ja-JP" dirty="0" smtClean="0"/>
              <a:t>5 </a:t>
            </a:r>
            <a:r>
              <a:rPr lang="ja-JP" altLang="en-US" dirty="0" smtClean="0"/>
              <a:t>レベル</a:t>
            </a:r>
            <a:endParaRPr lang="ja-JP" altLang="en-US" dirty="0"/>
          </a:p>
        </p:txBody>
      </p: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0" y="6519600"/>
            <a:ext cx="1048514" cy="262129"/>
          </a:xfrm>
          <a:prstGeom prst="rect">
            <a:avLst/>
          </a:prstGeom>
        </p:spPr>
      </p:pic>
      <p:sp>
        <p:nvSpPr>
          <p:cNvPr id="20" name="フッター プレースホルダー 3"/>
          <p:cNvSpPr txBox="1">
            <a:spLocks/>
          </p:cNvSpPr>
          <p:nvPr userDrawn="1"/>
        </p:nvSpPr>
        <p:spPr>
          <a:xfrm>
            <a:off x="3006006" y="6535588"/>
            <a:ext cx="4860000" cy="216000"/>
          </a:xfrm>
          <a:prstGeom prst="rect">
            <a:avLst/>
          </a:prstGeom>
        </p:spPr>
        <p:txBody>
          <a:bodyPr wrap="square" lIns="0" tIns="0" rIns="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bg1"/>
                </a:solidFill>
                <a:latin typeface="SST" pitchFamily="34" charset="0"/>
                <a:ea typeface="メイリオ" pitchFamily="50" charset="-128"/>
                <a:cs typeface="メイリオ" pitchFamily="50" charset="-128"/>
              </a:rPr>
              <a:t>Department      Copyright</a:t>
            </a:r>
            <a:endParaRPr lang="en-US" altLang="ja-JP" sz="1000" dirty="0">
              <a:solidFill>
                <a:schemeClr val="bg1"/>
              </a:solidFill>
              <a:latin typeface="SST" pitchFamily="34" charset="0"/>
              <a:ea typeface="メイリオ" pitchFamily="50" charset="-128"/>
              <a:cs typeface="メイリオ" pitchFamily="50" charset="-128"/>
            </a:endParaRPr>
          </a:p>
        </p:txBody>
      </p:sp>
      <p:sp>
        <p:nvSpPr>
          <p:cNvPr id="21" name="日付プレースホルダー 2"/>
          <p:cNvSpPr txBox="1">
            <a:spLocks/>
          </p:cNvSpPr>
          <p:nvPr userDrawn="1"/>
        </p:nvSpPr>
        <p:spPr>
          <a:xfrm>
            <a:off x="2069902" y="6535588"/>
            <a:ext cx="776117" cy="216000"/>
          </a:xfrm>
          <a:prstGeom prst="rect">
            <a:avLst/>
          </a:prstGeom>
        </p:spPr>
        <p:txBody>
          <a:bodyPr lIns="0" tIns="0" rIns="0" bIns="0" anchor="ct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bg1"/>
                </a:solidFill>
                <a:latin typeface="SST" pitchFamily="34" charset="0"/>
              </a:rPr>
              <a:t>dd.mm.yy</a:t>
            </a:r>
            <a:endParaRPr lang="en-US" altLang="ja-JP" sz="1000" dirty="0">
              <a:solidFill>
                <a:schemeClr val="bg1"/>
              </a:solidFill>
              <a:latin typeface="SST" pitchFamily="34" charset="0"/>
            </a:endParaRPr>
          </a:p>
        </p:txBody>
      </p:sp>
      <p:sp>
        <p:nvSpPr>
          <p:cNvPr id="22" name="スライド番号プレースホルダー 4"/>
          <p:cNvSpPr txBox="1">
            <a:spLocks/>
          </p:cNvSpPr>
          <p:nvPr userDrawn="1"/>
        </p:nvSpPr>
        <p:spPr>
          <a:xfrm>
            <a:off x="1421829" y="6545014"/>
            <a:ext cx="288033" cy="197148"/>
          </a:xfrm>
          <a:prstGeom prst="rect">
            <a:avLst/>
          </a:prstGeom>
        </p:spPr>
        <p:txBody>
          <a:bodyPr lIns="0" tIns="0" rIns="0" bIns="0" anchor="ctr"/>
          <a:lstStyle>
            <a:defPPr>
              <a:defRPr lang="ja-JP"/>
            </a:defPPr>
            <a:lvl1pPr marL="0" algn="r" defTabSz="1089325" rtl="0" eaLnBrk="1" latinLnBrk="0" hangingPunct="1">
              <a:defRPr kumimoji="1" sz="900" b="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E8DCCDAA-6D69-46E7-B759-71F91EA5148B}" type="slidenum">
              <a:rPr lang="ja-JP" altLang="en-US" sz="1000" baseline="0" smtClean="0">
                <a:latin typeface="SST" pitchFamily="34" charset="0"/>
              </a:rPr>
              <a:pPr/>
              <a:t>‹#›</a:t>
            </a:fld>
            <a:endParaRPr lang="ja-JP" altLang="en-US" sz="1000" baseline="0" dirty="0">
              <a:latin typeface="SST" pitchFamily="34" charset="0"/>
            </a:endParaRPr>
          </a:p>
        </p:txBody>
      </p:sp>
      <p:pic>
        <p:nvPicPr>
          <p:cNvPr id="19" name="図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8000" y="6426000"/>
            <a:ext cx="1295403" cy="432817"/>
          </a:xfrm>
          <a:prstGeom prst="rect">
            <a:avLst/>
          </a:prstGeom>
        </p:spPr>
      </p:pic>
    </p:spTree>
    <p:extLst>
      <p:ext uri="{BB962C8B-B14F-4D97-AF65-F5344CB8AC3E}">
        <p14:creationId xmlns:p14="http://schemas.microsoft.com/office/powerpoint/2010/main" val="26289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ight Gray/White MiddlePage">
    <p:spTree>
      <p:nvGrpSpPr>
        <p:cNvPr id="1" name=""/>
        <p:cNvGrpSpPr/>
        <p:nvPr/>
      </p:nvGrpSpPr>
      <p:grpSpPr>
        <a:xfrm>
          <a:off x="0" y="0"/>
          <a:ext cx="0" cy="0"/>
          <a:chOff x="0" y="0"/>
          <a:chExt cx="0" cy="0"/>
        </a:xfrm>
      </p:grpSpPr>
      <p:sp>
        <p:nvSpPr>
          <p:cNvPr id="18" name="正方形/長方形 17"/>
          <p:cNvSpPr/>
          <p:nvPr userDrawn="1"/>
        </p:nvSpPr>
        <p:spPr>
          <a:xfrm>
            <a:off x="0" y="0"/>
            <a:ext cx="12204700"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0" y="6427588"/>
            <a:ext cx="12204000" cy="432000"/>
          </a:xfrm>
          <a:prstGeom prst="rect">
            <a:avLst/>
          </a:prstGeom>
          <a:solidFill>
            <a:srgbClr val="C8C8C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900">
              <a:solidFill>
                <a:srgbClr val="FFFFFF"/>
              </a:solidFill>
            </a:endParaRPr>
          </a:p>
        </p:txBody>
      </p:sp>
      <p:cxnSp>
        <p:nvCxnSpPr>
          <p:cNvPr id="27" name="直線コネクタ 26"/>
          <p:cNvCxnSpPr/>
          <p:nvPr userDrawn="1"/>
        </p:nvCxnSpPr>
        <p:spPr>
          <a:xfrm>
            <a:off x="1886030" y="6535576"/>
            <a:ext cx="0" cy="216024"/>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タイトル 1"/>
          <p:cNvSpPr>
            <a:spLocks noGrp="1"/>
          </p:cNvSpPr>
          <p:nvPr>
            <p:ph type="title"/>
          </p:nvPr>
        </p:nvSpPr>
        <p:spPr bwMode="gray">
          <a:xfrm>
            <a:off x="431799" y="360363"/>
            <a:ext cx="11339513" cy="539750"/>
          </a:xfrm>
          <a:prstGeom prst="rect">
            <a:avLst/>
          </a:prstGeom>
        </p:spPr>
        <p:txBody>
          <a:bodyPr lIns="0" tIns="0" rIns="0" bIns="0" anchor="t" anchorCtr="0">
            <a:noAutofit/>
          </a:bodyPr>
          <a:lstStyle>
            <a:lvl1pPr algn="l">
              <a:defRPr sz="2800" b="1" baseline="0">
                <a:solidFill>
                  <a:schemeClr val="tx1"/>
                </a:solidFill>
                <a:latin typeface="+mj-ea"/>
                <a:ea typeface="+mj-ea"/>
              </a:defRPr>
            </a:lvl1pPr>
          </a:lstStyle>
          <a:p>
            <a:r>
              <a:rPr lang="en-US" altLang="ja-JP" smtClean="0"/>
              <a:t>Click to edit Master title style</a:t>
            </a:r>
            <a:endParaRPr lang="ja-JP" altLang="en-US" dirty="0"/>
          </a:p>
        </p:txBody>
      </p:sp>
      <p:sp>
        <p:nvSpPr>
          <p:cNvPr id="34" name="コンテンツ プレースホルダ 6"/>
          <p:cNvSpPr>
            <a:spLocks noGrp="1"/>
          </p:cNvSpPr>
          <p:nvPr>
            <p:ph sz="quarter" idx="13"/>
          </p:nvPr>
        </p:nvSpPr>
        <p:spPr bwMode="gray">
          <a:xfrm>
            <a:off x="720724" y="1081089"/>
            <a:ext cx="10763251" cy="5165724"/>
          </a:xfrm>
          <a:prstGeom prst="rect">
            <a:avLst/>
          </a:prstGeom>
        </p:spPr>
        <p:txBody>
          <a:bodyPr lIns="0" tIns="0" rIns="0" bIns="0"/>
          <a:lstStyle>
            <a:lvl1pPr>
              <a:lnSpc>
                <a:spcPts val="3400"/>
              </a:lnSpc>
              <a:spcBef>
                <a:spcPts val="0"/>
              </a:spcBef>
              <a:buFontTx/>
              <a:buNone/>
              <a:defRPr sz="2400" baseline="0">
                <a:solidFill>
                  <a:schemeClr val="tx1"/>
                </a:solidFill>
                <a:latin typeface="+mj-ea"/>
                <a:ea typeface="+mj-ea"/>
              </a:defRPr>
            </a:lvl1pPr>
            <a:lvl2pPr>
              <a:lnSpc>
                <a:spcPts val="3400"/>
              </a:lnSpc>
              <a:spcBef>
                <a:spcPts val="0"/>
              </a:spcBef>
              <a:buFontTx/>
              <a:buNone/>
              <a:defRPr sz="1600" baseline="0">
                <a:solidFill>
                  <a:schemeClr val="tx1"/>
                </a:solidFill>
                <a:latin typeface="+mj-ea"/>
                <a:ea typeface="+mj-ea"/>
              </a:defRPr>
            </a:lvl2pPr>
            <a:lvl3pPr>
              <a:lnSpc>
                <a:spcPts val="3400"/>
              </a:lnSpc>
              <a:spcBef>
                <a:spcPts val="0"/>
              </a:spcBef>
              <a:buFontTx/>
              <a:buNone/>
              <a:defRPr sz="1400" baseline="0">
                <a:solidFill>
                  <a:schemeClr val="tx1"/>
                </a:solidFill>
                <a:latin typeface="+mj-ea"/>
                <a:ea typeface="+mj-ea"/>
              </a:defRPr>
            </a:lvl3pPr>
            <a:lvl4pPr>
              <a:lnSpc>
                <a:spcPts val="3400"/>
              </a:lnSpc>
              <a:spcBef>
                <a:spcPts val="0"/>
              </a:spcBef>
              <a:buFontTx/>
              <a:buNone/>
              <a:defRPr sz="1100" baseline="0">
                <a:solidFill>
                  <a:schemeClr val="tx1"/>
                </a:solidFill>
                <a:latin typeface="+mj-ea"/>
                <a:ea typeface="+mj-ea"/>
              </a:defRPr>
            </a:lvl4pPr>
            <a:lvl5pPr>
              <a:defRPr sz="1000">
                <a:solidFill>
                  <a:schemeClr val="tx1"/>
                </a:solidFill>
                <a:latin typeface="+mj-ea"/>
                <a:ea typeface="+mj-ea"/>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dirty="0"/>
          </a:p>
        </p:txBody>
      </p: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0" y="6519600"/>
            <a:ext cx="1048514" cy="262129"/>
          </a:xfrm>
          <a:prstGeom prst="rect">
            <a:avLst/>
          </a:prstGeom>
        </p:spPr>
      </p:pic>
      <p:sp>
        <p:nvSpPr>
          <p:cNvPr id="14" name="フッター プレースホルダー 3"/>
          <p:cNvSpPr txBox="1">
            <a:spLocks/>
          </p:cNvSpPr>
          <p:nvPr userDrawn="1"/>
        </p:nvSpPr>
        <p:spPr>
          <a:xfrm>
            <a:off x="8028025" y="6535588"/>
            <a:ext cx="2880000" cy="216000"/>
          </a:xfrm>
          <a:prstGeom prst="rect">
            <a:avLst/>
          </a:prstGeom>
        </p:spPr>
        <p:txBody>
          <a:bodyPr wrap="square" lIns="72000" tIns="0" rIns="7200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pPr lvl="0" algn="r" defTabSz="457200"/>
            <a:r>
              <a:rPr lang="en-US" altLang="ja-JP" sz="1000" b="0" dirty="0" smtClean="0">
                <a:solidFill>
                  <a:schemeClr val="tx1"/>
                </a:solidFill>
                <a:latin typeface="SST" pitchFamily="34" charset="0"/>
                <a:ea typeface="SST Japanese Pro Regular" pitchFamily="34" charset="-128"/>
                <a:cs typeface="メイリオ"/>
              </a:rPr>
              <a:t>(Supplementary information)</a:t>
            </a:r>
            <a:endParaRPr lang="en-US" altLang="ja-JP" sz="1000" b="0" dirty="0">
              <a:solidFill>
                <a:schemeClr val="tx1"/>
              </a:solidFill>
              <a:latin typeface="SST" pitchFamily="34" charset="0"/>
              <a:ea typeface="SST Japanese Pro Regular" pitchFamily="34" charset="-128"/>
              <a:cs typeface="メイリオ"/>
            </a:endParaRPr>
          </a:p>
        </p:txBody>
      </p:sp>
      <p:sp>
        <p:nvSpPr>
          <p:cNvPr id="22" name="フッター プレースホルダー 3"/>
          <p:cNvSpPr txBox="1">
            <a:spLocks/>
          </p:cNvSpPr>
          <p:nvPr userDrawn="1"/>
        </p:nvSpPr>
        <p:spPr>
          <a:xfrm>
            <a:off x="3006006" y="6535588"/>
            <a:ext cx="4860000" cy="216000"/>
          </a:xfrm>
          <a:prstGeom prst="rect">
            <a:avLst/>
          </a:prstGeom>
        </p:spPr>
        <p:txBody>
          <a:bodyPr wrap="square" lIns="0" tIns="0" rIns="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tx1"/>
                </a:solidFill>
                <a:latin typeface="SST" pitchFamily="34" charset="0"/>
                <a:ea typeface="メイリオ" pitchFamily="50" charset="-128"/>
                <a:cs typeface="メイリオ" pitchFamily="50" charset="-128"/>
              </a:rPr>
              <a:t>Department      Copyright</a:t>
            </a:r>
            <a:endParaRPr lang="en-US" altLang="ja-JP" sz="1000" dirty="0">
              <a:solidFill>
                <a:schemeClr val="tx1"/>
              </a:solidFill>
              <a:latin typeface="SST" pitchFamily="34" charset="0"/>
              <a:ea typeface="メイリオ" pitchFamily="50" charset="-128"/>
              <a:cs typeface="メイリオ" pitchFamily="50" charset="-128"/>
            </a:endParaRPr>
          </a:p>
        </p:txBody>
      </p:sp>
      <p:sp>
        <p:nvSpPr>
          <p:cNvPr id="23" name="日付プレースホルダー 2"/>
          <p:cNvSpPr txBox="1">
            <a:spLocks/>
          </p:cNvSpPr>
          <p:nvPr userDrawn="1"/>
        </p:nvSpPr>
        <p:spPr>
          <a:xfrm>
            <a:off x="2069902" y="6535588"/>
            <a:ext cx="776117" cy="216000"/>
          </a:xfrm>
          <a:prstGeom prst="rect">
            <a:avLst/>
          </a:prstGeom>
        </p:spPr>
        <p:txBody>
          <a:bodyPr lIns="0" tIns="0" rIns="0" bIns="0" anchor="ct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tx1"/>
                </a:solidFill>
                <a:latin typeface="SST" pitchFamily="34" charset="0"/>
              </a:rPr>
              <a:t>yy.mm.dd</a:t>
            </a:r>
            <a:endParaRPr lang="en-US" altLang="ja-JP" sz="1000" dirty="0">
              <a:solidFill>
                <a:schemeClr val="tx1"/>
              </a:solidFill>
              <a:latin typeface="SST" pitchFamily="34" charset="0"/>
            </a:endParaRPr>
          </a:p>
        </p:txBody>
      </p:sp>
      <p:sp>
        <p:nvSpPr>
          <p:cNvPr id="24" name="スライド番号プレースホルダー 4"/>
          <p:cNvSpPr txBox="1">
            <a:spLocks/>
          </p:cNvSpPr>
          <p:nvPr userDrawn="1"/>
        </p:nvSpPr>
        <p:spPr>
          <a:xfrm>
            <a:off x="1421829" y="6545014"/>
            <a:ext cx="288033" cy="197148"/>
          </a:xfrm>
          <a:prstGeom prst="rect">
            <a:avLst/>
          </a:prstGeom>
        </p:spPr>
        <p:txBody>
          <a:bodyPr lIns="0" tIns="0" rIns="0" bIns="0" anchor="ctr"/>
          <a:lstStyle>
            <a:defPPr>
              <a:defRPr lang="ja-JP"/>
            </a:defPPr>
            <a:lvl1pPr marL="0" algn="r" defTabSz="1089325" rtl="0" eaLnBrk="1" latinLnBrk="0" hangingPunct="1">
              <a:defRPr kumimoji="1" sz="900" b="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E8DCCDAA-6D69-46E7-B759-71F91EA5148B}" type="slidenum">
              <a:rPr lang="ja-JP" altLang="en-US" sz="1000" baseline="0" smtClean="0">
                <a:solidFill>
                  <a:schemeClr val="tx1"/>
                </a:solidFill>
                <a:latin typeface="SST" pitchFamily="34" charset="0"/>
              </a:rPr>
              <a:pPr/>
              <a:t>‹#›</a:t>
            </a:fld>
            <a:endParaRPr lang="ja-JP" altLang="en-US" sz="1000" baseline="0" dirty="0">
              <a:solidFill>
                <a:schemeClr val="tx1"/>
              </a:solidFill>
              <a:latin typeface="SST" pitchFamily="34" charset="0"/>
            </a:endParaRPr>
          </a:p>
        </p:txBody>
      </p:sp>
      <p:pic>
        <p:nvPicPr>
          <p:cNvPr id="17" name="図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8000" y="6426000"/>
            <a:ext cx="1295403" cy="432817"/>
          </a:xfrm>
          <a:prstGeom prst="rect">
            <a:avLst/>
          </a:prstGeom>
        </p:spPr>
      </p:pic>
    </p:spTree>
    <p:extLst>
      <p:ext uri="{BB962C8B-B14F-4D97-AF65-F5344CB8AC3E}">
        <p14:creationId xmlns:p14="http://schemas.microsoft.com/office/powerpoint/2010/main" val="3718118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ck/White MiddlePage">
    <p:spTree>
      <p:nvGrpSpPr>
        <p:cNvPr id="1" name=""/>
        <p:cNvGrpSpPr/>
        <p:nvPr/>
      </p:nvGrpSpPr>
      <p:grpSpPr>
        <a:xfrm>
          <a:off x="0" y="0"/>
          <a:ext cx="0" cy="0"/>
          <a:chOff x="0" y="0"/>
          <a:chExt cx="0" cy="0"/>
        </a:xfrm>
      </p:grpSpPr>
      <p:sp>
        <p:nvSpPr>
          <p:cNvPr id="16" name="正方形/長方形 15"/>
          <p:cNvSpPr/>
          <p:nvPr userDrawn="1"/>
        </p:nvSpPr>
        <p:spPr>
          <a:xfrm>
            <a:off x="0" y="6427588"/>
            <a:ext cx="12204000" cy="432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900">
              <a:solidFill>
                <a:srgbClr val="FFFFFF"/>
              </a:solidFill>
            </a:endParaRPr>
          </a:p>
        </p:txBody>
      </p:sp>
      <p:cxnSp>
        <p:nvCxnSpPr>
          <p:cNvPr id="21" name="直線コネクタ 20"/>
          <p:cNvCxnSpPr/>
          <p:nvPr userDrawn="1"/>
        </p:nvCxnSpPr>
        <p:spPr>
          <a:xfrm>
            <a:off x="1886030" y="6535576"/>
            <a:ext cx="0" cy="216024"/>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タイトル 1"/>
          <p:cNvSpPr>
            <a:spLocks noGrp="1"/>
          </p:cNvSpPr>
          <p:nvPr>
            <p:ph type="title"/>
          </p:nvPr>
        </p:nvSpPr>
        <p:spPr bwMode="gray">
          <a:xfrm>
            <a:off x="431799" y="360363"/>
            <a:ext cx="11339513" cy="539750"/>
          </a:xfrm>
          <a:prstGeom prst="rect">
            <a:avLst/>
          </a:prstGeom>
        </p:spPr>
        <p:txBody>
          <a:bodyPr lIns="0" tIns="0" rIns="0" bIns="0" anchor="t" anchorCtr="0">
            <a:noAutofit/>
          </a:bodyPr>
          <a:lstStyle>
            <a:lvl1pPr algn="l">
              <a:defRPr sz="2800" b="1" baseline="0">
                <a:solidFill>
                  <a:schemeClr val="tx1"/>
                </a:solidFill>
                <a:latin typeface="+mj-ea"/>
                <a:ea typeface="+mj-ea"/>
              </a:defRPr>
            </a:lvl1pPr>
          </a:lstStyle>
          <a:p>
            <a:r>
              <a:rPr lang="ja-JP" altLang="en-US" dirty="0" smtClean="0"/>
              <a:t>マスタ タイトルの書式設定</a:t>
            </a:r>
            <a:endParaRPr lang="ja-JP" altLang="en-US" dirty="0"/>
          </a:p>
        </p:txBody>
      </p:sp>
      <p:sp>
        <p:nvSpPr>
          <p:cNvPr id="18" name="コンテンツ プレースホルダ 6"/>
          <p:cNvSpPr>
            <a:spLocks noGrp="1"/>
          </p:cNvSpPr>
          <p:nvPr>
            <p:ph sz="quarter" idx="13"/>
          </p:nvPr>
        </p:nvSpPr>
        <p:spPr bwMode="gray">
          <a:xfrm>
            <a:off x="720724" y="1081089"/>
            <a:ext cx="10763251" cy="5165724"/>
          </a:xfrm>
          <a:prstGeom prst="rect">
            <a:avLst/>
          </a:prstGeom>
        </p:spPr>
        <p:txBody>
          <a:bodyPr lIns="0" tIns="0" rIns="0" bIns="0"/>
          <a:lstStyle>
            <a:lvl1pPr>
              <a:lnSpc>
                <a:spcPts val="3400"/>
              </a:lnSpc>
              <a:spcBef>
                <a:spcPts val="0"/>
              </a:spcBef>
              <a:buFontTx/>
              <a:buNone/>
              <a:defRPr sz="2400" baseline="0">
                <a:solidFill>
                  <a:schemeClr val="tx1"/>
                </a:solidFill>
                <a:latin typeface="+mj-ea"/>
                <a:ea typeface="+mj-ea"/>
              </a:defRPr>
            </a:lvl1pPr>
            <a:lvl2pPr>
              <a:lnSpc>
                <a:spcPts val="3400"/>
              </a:lnSpc>
              <a:spcBef>
                <a:spcPts val="0"/>
              </a:spcBef>
              <a:buFontTx/>
              <a:buNone/>
              <a:defRPr sz="1600" baseline="0">
                <a:solidFill>
                  <a:schemeClr val="tx1"/>
                </a:solidFill>
                <a:latin typeface="+mj-ea"/>
                <a:ea typeface="+mj-ea"/>
              </a:defRPr>
            </a:lvl2pPr>
            <a:lvl3pPr>
              <a:lnSpc>
                <a:spcPts val="3400"/>
              </a:lnSpc>
              <a:spcBef>
                <a:spcPts val="0"/>
              </a:spcBef>
              <a:buFontTx/>
              <a:buNone/>
              <a:defRPr sz="1400" baseline="0">
                <a:solidFill>
                  <a:schemeClr val="tx1"/>
                </a:solidFill>
                <a:latin typeface="+mj-ea"/>
                <a:ea typeface="+mj-ea"/>
              </a:defRPr>
            </a:lvl3pPr>
            <a:lvl4pPr>
              <a:lnSpc>
                <a:spcPts val="3400"/>
              </a:lnSpc>
              <a:spcBef>
                <a:spcPts val="0"/>
              </a:spcBef>
              <a:buFontTx/>
              <a:buNone/>
              <a:defRPr sz="1100" baseline="0">
                <a:solidFill>
                  <a:schemeClr val="tx1"/>
                </a:solidFill>
                <a:latin typeface="+mj-ea"/>
                <a:ea typeface="+mj-ea"/>
              </a:defRPr>
            </a:lvl4pPr>
            <a:lvl5pPr>
              <a:defRPr sz="1000">
                <a:solidFill>
                  <a:schemeClr val="tx1"/>
                </a:solidFill>
                <a:latin typeface="+mj-ea"/>
                <a:ea typeface="+mj-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endParaRPr lang="en-US" altLang="ja-JP" dirty="0" smtClean="0"/>
          </a:p>
          <a:p>
            <a:pPr lvl="4"/>
            <a:r>
              <a:rPr lang="ja-JP" altLang="en-US" dirty="0" smtClean="0"/>
              <a:t>第 </a:t>
            </a:r>
            <a:r>
              <a:rPr lang="en-US" altLang="ja-JP" dirty="0" smtClean="0"/>
              <a:t>5 </a:t>
            </a:r>
            <a:r>
              <a:rPr lang="ja-JP" altLang="en-US" dirty="0" smtClean="0"/>
              <a:t>レベル</a:t>
            </a:r>
            <a:endParaRPr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0" y="6519600"/>
            <a:ext cx="1048514" cy="262129"/>
          </a:xfrm>
          <a:prstGeom prst="rect">
            <a:avLst/>
          </a:prstGeom>
        </p:spPr>
      </p:pic>
      <p:sp>
        <p:nvSpPr>
          <p:cNvPr id="15" name="フッター プレースホルダー 3"/>
          <p:cNvSpPr txBox="1">
            <a:spLocks/>
          </p:cNvSpPr>
          <p:nvPr userDrawn="1"/>
        </p:nvSpPr>
        <p:spPr>
          <a:xfrm>
            <a:off x="3006006" y="6535588"/>
            <a:ext cx="4860000" cy="216000"/>
          </a:xfrm>
          <a:prstGeom prst="rect">
            <a:avLst/>
          </a:prstGeom>
        </p:spPr>
        <p:txBody>
          <a:bodyPr wrap="square" lIns="0" tIns="0" rIns="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bg1"/>
                </a:solidFill>
                <a:latin typeface="SST" pitchFamily="34" charset="0"/>
                <a:ea typeface="メイリオ" pitchFamily="50" charset="-128"/>
                <a:cs typeface="メイリオ" pitchFamily="50" charset="-128"/>
              </a:rPr>
              <a:t>Department      Copyright</a:t>
            </a:r>
            <a:endParaRPr lang="en-US" altLang="ja-JP" sz="1000" dirty="0">
              <a:solidFill>
                <a:schemeClr val="bg1"/>
              </a:solidFill>
              <a:latin typeface="SST" pitchFamily="34" charset="0"/>
              <a:ea typeface="メイリオ" pitchFamily="50" charset="-128"/>
              <a:cs typeface="メイリオ" pitchFamily="50" charset="-128"/>
            </a:endParaRPr>
          </a:p>
        </p:txBody>
      </p:sp>
      <p:sp>
        <p:nvSpPr>
          <p:cNvPr id="19" name="日付プレースホルダー 2"/>
          <p:cNvSpPr txBox="1">
            <a:spLocks/>
          </p:cNvSpPr>
          <p:nvPr userDrawn="1"/>
        </p:nvSpPr>
        <p:spPr>
          <a:xfrm>
            <a:off x="2069902" y="6535588"/>
            <a:ext cx="776117" cy="216000"/>
          </a:xfrm>
          <a:prstGeom prst="rect">
            <a:avLst/>
          </a:prstGeom>
        </p:spPr>
        <p:txBody>
          <a:bodyPr lIns="0" tIns="0" rIns="0" bIns="0" anchor="ct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bg1"/>
                </a:solidFill>
                <a:latin typeface="SST" pitchFamily="34" charset="0"/>
              </a:rPr>
              <a:t>dd.mm.yy</a:t>
            </a:r>
            <a:endParaRPr lang="en-US" altLang="ja-JP" sz="1000" dirty="0">
              <a:solidFill>
                <a:schemeClr val="bg1"/>
              </a:solidFill>
              <a:latin typeface="SST" pitchFamily="34" charset="0"/>
            </a:endParaRPr>
          </a:p>
        </p:txBody>
      </p:sp>
      <p:sp>
        <p:nvSpPr>
          <p:cNvPr id="20" name="スライド番号プレースホルダー 4"/>
          <p:cNvSpPr txBox="1">
            <a:spLocks/>
          </p:cNvSpPr>
          <p:nvPr userDrawn="1"/>
        </p:nvSpPr>
        <p:spPr>
          <a:xfrm>
            <a:off x="1421829" y="6545014"/>
            <a:ext cx="288033" cy="197148"/>
          </a:xfrm>
          <a:prstGeom prst="rect">
            <a:avLst/>
          </a:prstGeom>
        </p:spPr>
        <p:txBody>
          <a:bodyPr lIns="0" tIns="0" rIns="0" bIns="0" anchor="ctr"/>
          <a:lstStyle>
            <a:defPPr>
              <a:defRPr lang="ja-JP"/>
            </a:defPPr>
            <a:lvl1pPr marL="0" algn="r" defTabSz="1089325" rtl="0" eaLnBrk="1" latinLnBrk="0" hangingPunct="1">
              <a:defRPr kumimoji="1" sz="900" b="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E8DCCDAA-6D69-46E7-B759-71F91EA5148B}" type="slidenum">
              <a:rPr lang="ja-JP" altLang="en-US" sz="1000" baseline="0" smtClean="0">
                <a:latin typeface="SST" pitchFamily="34" charset="0"/>
              </a:rPr>
              <a:pPr/>
              <a:t>‹#›</a:t>
            </a:fld>
            <a:endParaRPr lang="ja-JP" altLang="en-US" sz="1000" baseline="0" dirty="0">
              <a:latin typeface="SST" pitchFamily="34" charset="0"/>
            </a:endParaRPr>
          </a:p>
        </p:txBody>
      </p:sp>
      <p:pic>
        <p:nvPicPr>
          <p:cNvPr id="14" name="図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8000" y="6426000"/>
            <a:ext cx="1295403" cy="432817"/>
          </a:xfrm>
          <a:prstGeom prst="rect">
            <a:avLst/>
          </a:prstGeom>
        </p:spPr>
      </p:pic>
    </p:spTree>
    <p:extLst>
      <p:ext uri="{BB962C8B-B14F-4D97-AF65-F5344CB8AC3E}">
        <p14:creationId xmlns:p14="http://schemas.microsoft.com/office/powerpoint/2010/main" val="2828447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Black MiddlePage">
    <p:spTree>
      <p:nvGrpSpPr>
        <p:cNvPr id="1" name=""/>
        <p:cNvGrpSpPr/>
        <p:nvPr/>
      </p:nvGrpSpPr>
      <p:grpSpPr>
        <a:xfrm>
          <a:off x="0" y="0"/>
          <a:ext cx="0" cy="0"/>
          <a:chOff x="0" y="0"/>
          <a:chExt cx="0" cy="0"/>
        </a:xfrm>
      </p:grpSpPr>
      <p:sp>
        <p:nvSpPr>
          <p:cNvPr id="16" name="正方形/長方形 15"/>
          <p:cNvSpPr/>
          <p:nvPr userDrawn="1"/>
        </p:nvSpPr>
        <p:spPr>
          <a:xfrm>
            <a:off x="0" y="0"/>
            <a:ext cx="12204700" cy="6859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a:xfrm>
            <a:off x="0" y="6427588"/>
            <a:ext cx="12204000" cy="4320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900">
              <a:solidFill>
                <a:srgbClr val="FFFFFF"/>
              </a:solidFill>
            </a:endParaRPr>
          </a:p>
        </p:txBody>
      </p:sp>
      <p:sp>
        <p:nvSpPr>
          <p:cNvPr id="38" name="タイトル 1"/>
          <p:cNvSpPr>
            <a:spLocks noGrp="1"/>
          </p:cNvSpPr>
          <p:nvPr>
            <p:ph type="title"/>
          </p:nvPr>
        </p:nvSpPr>
        <p:spPr bwMode="gray">
          <a:xfrm>
            <a:off x="431799" y="360363"/>
            <a:ext cx="11339513" cy="539750"/>
          </a:xfrm>
          <a:prstGeom prst="rect">
            <a:avLst/>
          </a:prstGeom>
        </p:spPr>
        <p:txBody>
          <a:bodyPr lIns="0" tIns="0" rIns="0" bIns="0" anchor="t" anchorCtr="0">
            <a:noAutofit/>
          </a:bodyPr>
          <a:lstStyle>
            <a:lvl1pPr algn="l">
              <a:defRPr sz="2800" b="1" baseline="0">
                <a:solidFill>
                  <a:schemeClr val="bg1"/>
                </a:solidFill>
                <a:latin typeface="+mj-ea"/>
                <a:ea typeface="+mj-ea"/>
              </a:defRPr>
            </a:lvl1pPr>
          </a:lstStyle>
          <a:p>
            <a:r>
              <a:rPr lang="ja-JP" altLang="en-US" dirty="0" smtClean="0"/>
              <a:t>マスタ タイトルの書式設定</a:t>
            </a:r>
            <a:endParaRPr lang="ja-JP" altLang="en-US" dirty="0"/>
          </a:p>
        </p:txBody>
      </p:sp>
      <p:sp>
        <p:nvSpPr>
          <p:cNvPr id="39" name="コンテンツ プレースホルダ 6"/>
          <p:cNvSpPr>
            <a:spLocks noGrp="1"/>
          </p:cNvSpPr>
          <p:nvPr>
            <p:ph sz="quarter" idx="13"/>
          </p:nvPr>
        </p:nvSpPr>
        <p:spPr bwMode="gray">
          <a:xfrm>
            <a:off x="720724" y="1081089"/>
            <a:ext cx="10763251" cy="5165724"/>
          </a:xfrm>
          <a:prstGeom prst="rect">
            <a:avLst/>
          </a:prstGeom>
        </p:spPr>
        <p:txBody>
          <a:bodyPr lIns="0" tIns="0" rIns="0" bIns="0"/>
          <a:lstStyle>
            <a:lvl1pPr>
              <a:lnSpc>
                <a:spcPts val="3400"/>
              </a:lnSpc>
              <a:spcBef>
                <a:spcPts val="0"/>
              </a:spcBef>
              <a:buFontTx/>
              <a:buNone/>
              <a:defRPr sz="2400" baseline="0">
                <a:solidFill>
                  <a:schemeClr val="bg1"/>
                </a:solidFill>
                <a:latin typeface="+mj-ea"/>
                <a:ea typeface="+mj-ea"/>
              </a:defRPr>
            </a:lvl1pPr>
            <a:lvl2pPr>
              <a:lnSpc>
                <a:spcPts val="3400"/>
              </a:lnSpc>
              <a:spcBef>
                <a:spcPts val="0"/>
              </a:spcBef>
              <a:buFontTx/>
              <a:buNone/>
              <a:defRPr sz="1600" baseline="0">
                <a:solidFill>
                  <a:schemeClr val="bg1"/>
                </a:solidFill>
                <a:latin typeface="+mj-ea"/>
                <a:ea typeface="+mj-ea"/>
              </a:defRPr>
            </a:lvl2pPr>
            <a:lvl3pPr>
              <a:lnSpc>
                <a:spcPts val="3400"/>
              </a:lnSpc>
              <a:spcBef>
                <a:spcPts val="0"/>
              </a:spcBef>
              <a:buFontTx/>
              <a:buNone/>
              <a:defRPr sz="1400" baseline="0">
                <a:solidFill>
                  <a:schemeClr val="bg1"/>
                </a:solidFill>
                <a:latin typeface="+mj-ea"/>
                <a:ea typeface="+mj-ea"/>
              </a:defRPr>
            </a:lvl3pPr>
            <a:lvl4pPr>
              <a:lnSpc>
                <a:spcPts val="3400"/>
              </a:lnSpc>
              <a:spcBef>
                <a:spcPts val="0"/>
              </a:spcBef>
              <a:buFontTx/>
              <a:buNone/>
              <a:defRPr sz="1100" baseline="0">
                <a:solidFill>
                  <a:schemeClr val="bg1"/>
                </a:solidFill>
                <a:latin typeface="+mj-ea"/>
                <a:ea typeface="+mj-ea"/>
              </a:defRPr>
            </a:lvl4pPr>
            <a:lvl5pPr>
              <a:defRPr sz="1000">
                <a:solidFill>
                  <a:schemeClr val="bg1"/>
                </a:solidFill>
                <a:latin typeface="+mj-ea"/>
                <a:ea typeface="+mj-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endParaRPr lang="en-US" altLang="ja-JP" dirty="0" smtClean="0"/>
          </a:p>
          <a:p>
            <a:pPr lvl="4"/>
            <a:r>
              <a:rPr lang="ja-JP" altLang="en-US" dirty="0" smtClean="0"/>
              <a:t>第 </a:t>
            </a:r>
            <a:r>
              <a:rPr lang="en-US" altLang="ja-JP" dirty="0" smtClean="0"/>
              <a:t>5 </a:t>
            </a:r>
            <a:r>
              <a:rPr lang="ja-JP" altLang="en-US" dirty="0" smtClean="0"/>
              <a:t>レベル</a:t>
            </a:r>
            <a:endParaRPr lang="ja-JP" altLang="en-US" dirty="0"/>
          </a:p>
        </p:txBody>
      </p:sp>
      <p:cxnSp>
        <p:nvCxnSpPr>
          <p:cNvPr id="29" name="直線コネクタ 28"/>
          <p:cNvCxnSpPr/>
          <p:nvPr userDrawn="1"/>
        </p:nvCxnSpPr>
        <p:spPr>
          <a:xfrm>
            <a:off x="1886030" y="6535576"/>
            <a:ext cx="0" cy="216024"/>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0" y="6519600"/>
            <a:ext cx="1048514" cy="262129"/>
          </a:xfrm>
          <a:prstGeom prst="rect">
            <a:avLst/>
          </a:prstGeom>
        </p:spPr>
      </p:pic>
      <p:sp>
        <p:nvSpPr>
          <p:cNvPr id="18" name="フッター プレースホルダー 3"/>
          <p:cNvSpPr txBox="1">
            <a:spLocks/>
          </p:cNvSpPr>
          <p:nvPr userDrawn="1"/>
        </p:nvSpPr>
        <p:spPr>
          <a:xfrm>
            <a:off x="3006006" y="6535588"/>
            <a:ext cx="4860000" cy="216000"/>
          </a:xfrm>
          <a:prstGeom prst="rect">
            <a:avLst/>
          </a:prstGeom>
        </p:spPr>
        <p:txBody>
          <a:bodyPr wrap="square" lIns="0" tIns="0" rIns="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tx1"/>
                </a:solidFill>
                <a:latin typeface="SST" pitchFamily="34" charset="0"/>
                <a:ea typeface="メイリオ" pitchFamily="50" charset="-128"/>
                <a:cs typeface="メイリオ" pitchFamily="50" charset="-128"/>
              </a:rPr>
              <a:t>Department      Copyright</a:t>
            </a:r>
            <a:endParaRPr lang="en-US" altLang="ja-JP" sz="1000" dirty="0">
              <a:solidFill>
                <a:schemeClr val="tx1"/>
              </a:solidFill>
              <a:latin typeface="SST" pitchFamily="34" charset="0"/>
              <a:ea typeface="メイリオ" pitchFamily="50" charset="-128"/>
              <a:cs typeface="メイリオ" pitchFamily="50" charset="-128"/>
            </a:endParaRPr>
          </a:p>
        </p:txBody>
      </p:sp>
      <p:sp>
        <p:nvSpPr>
          <p:cNvPr id="19" name="日付プレースホルダー 2"/>
          <p:cNvSpPr txBox="1">
            <a:spLocks/>
          </p:cNvSpPr>
          <p:nvPr userDrawn="1"/>
        </p:nvSpPr>
        <p:spPr>
          <a:xfrm>
            <a:off x="2069902" y="6535588"/>
            <a:ext cx="776117" cy="216000"/>
          </a:xfrm>
          <a:prstGeom prst="rect">
            <a:avLst/>
          </a:prstGeom>
        </p:spPr>
        <p:txBody>
          <a:bodyPr lIns="0" tIns="0" rIns="0" bIns="0" anchor="ct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tx1"/>
                </a:solidFill>
                <a:latin typeface="SST" pitchFamily="34" charset="0"/>
              </a:rPr>
              <a:t>dd.mm.yy</a:t>
            </a:r>
            <a:endParaRPr lang="en-US" altLang="ja-JP" sz="1000" dirty="0">
              <a:solidFill>
                <a:schemeClr val="tx1"/>
              </a:solidFill>
              <a:latin typeface="SST" pitchFamily="34" charset="0"/>
            </a:endParaRPr>
          </a:p>
        </p:txBody>
      </p:sp>
      <p:sp>
        <p:nvSpPr>
          <p:cNvPr id="20" name="スライド番号プレースホルダー 4"/>
          <p:cNvSpPr txBox="1">
            <a:spLocks/>
          </p:cNvSpPr>
          <p:nvPr userDrawn="1"/>
        </p:nvSpPr>
        <p:spPr>
          <a:xfrm>
            <a:off x="1421829" y="6545014"/>
            <a:ext cx="288033" cy="197148"/>
          </a:xfrm>
          <a:prstGeom prst="rect">
            <a:avLst/>
          </a:prstGeom>
        </p:spPr>
        <p:txBody>
          <a:bodyPr lIns="0" tIns="0" rIns="0" bIns="0" anchor="ctr"/>
          <a:lstStyle>
            <a:defPPr>
              <a:defRPr lang="ja-JP"/>
            </a:defPPr>
            <a:lvl1pPr marL="0" algn="r" defTabSz="1089325" rtl="0" eaLnBrk="1" latinLnBrk="0" hangingPunct="1">
              <a:defRPr kumimoji="1" sz="900" b="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E8DCCDAA-6D69-46E7-B759-71F91EA5148B}" type="slidenum">
              <a:rPr lang="ja-JP" altLang="en-US" sz="1000" baseline="0" smtClean="0">
                <a:solidFill>
                  <a:schemeClr val="tx1"/>
                </a:solidFill>
                <a:latin typeface="SST" pitchFamily="34" charset="0"/>
              </a:rPr>
              <a:pPr/>
              <a:t>‹#›</a:t>
            </a:fld>
            <a:endParaRPr lang="ja-JP" altLang="en-US" sz="1000" baseline="0" dirty="0">
              <a:solidFill>
                <a:schemeClr val="tx1"/>
              </a:solidFill>
              <a:latin typeface="SST" pitchFamily="34" charset="0"/>
            </a:endParaRPr>
          </a:p>
        </p:txBody>
      </p:sp>
      <p:pic>
        <p:nvPicPr>
          <p:cNvPr id="17" name="図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8000" y="6426000"/>
            <a:ext cx="1295403" cy="432817"/>
          </a:xfrm>
          <a:prstGeom prst="rect">
            <a:avLst/>
          </a:prstGeom>
        </p:spPr>
      </p:pic>
    </p:spTree>
    <p:extLst>
      <p:ext uri="{BB962C8B-B14F-4D97-AF65-F5344CB8AC3E}">
        <p14:creationId xmlns:p14="http://schemas.microsoft.com/office/powerpoint/2010/main" val="237325210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Back Cover">
    <p:spTree>
      <p:nvGrpSpPr>
        <p:cNvPr id="1" name=""/>
        <p:cNvGrpSpPr/>
        <p:nvPr/>
      </p:nvGrpSpPr>
      <p:grpSpPr>
        <a:xfrm>
          <a:off x="0" y="0"/>
          <a:ext cx="0" cy="0"/>
          <a:chOff x="0" y="0"/>
          <a:chExt cx="0" cy="0"/>
        </a:xfrm>
      </p:grpSpPr>
      <p:sp>
        <p:nvSpPr>
          <p:cNvPr id="4" name="テキスト ボックス 3"/>
          <p:cNvSpPr txBox="1"/>
          <p:nvPr userDrawn="1"/>
        </p:nvSpPr>
        <p:spPr bwMode="gray">
          <a:xfrm>
            <a:off x="720725" y="5940000"/>
            <a:ext cx="10763249" cy="603443"/>
          </a:xfrm>
          <a:prstGeom prst="rect">
            <a:avLst/>
          </a:prstGeom>
          <a:noFill/>
        </p:spPr>
        <p:txBody>
          <a:bodyPr wrap="none" lIns="0" tIns="0" rIns="0" bIns="0" rtlCol="0">
            <a:noAutofit/>
          </a:bodyPr>
          <a:lstStyle/>
          <a:p>
            <a:pPr algn="ctr">
              <a:lnSpc>
                <a:spcPct val="100000"/>
              </a:lnSpc>
              <a:spcBef>
                <a:spcPts val="0"/>
              </a:spcBef>
              <a:spcAft>
                <a:spcPts val="400"/>
              </a:spcAft>
            </a:pPr>
            <a:r>
              <a:rPr kumimoji="1" lang="en-US" altLang="ja-JP" sz="900" kern="1200" dirty="0" smtClean="0">
                <a:solidFill>
                  <a:srgbClr val="717171"/>
                </a:solidFill>
                <a:latin typeface="SST" pitchFamily="34" charset="0"/>
                <a:ea typeface="+mn-ea"/>
                <a:cs typeface="メイリオ"/>
              </a:rPr>
              <a:t>SONY is a registered trademark of Sony Corporation.</a:t>
            </a:r>
          </a:p>
          <a:p>
            <a:pPr algn="ctr">
              <a:lnSpc>
                <a:spcPct val="100000"/>
              </a:lnSpc>
              <a:spcBef>
                <a:spcPts val="0"/>
              </a:spcBef>
              <a:spcAft>
                <a:spcPts val="400"/>
              </a:spcAft>
            </a:pPr>
            <a:r>
              <a:rPr kumimoji="1" lang="en-US" altLang="ja-JP" sz="900" dirty="0" smtClean="0">
                <a:solidFill>
                  <a:srgbClr val="717171"/>
                </a:solidFill>
                <a:latin typeface="SST" pitchFamily="34" charset="0"/>
                <a:ea typeface="+mj-ea"/>
                <a:cs typeface="メイリオ"/>
              </a:rPr>
              <a:t>Names of Sony products and services are the registered trademarks and/or trademarks of Sony Corporation or its Group companies.</a:t>
            </a:r>
          </a:p>
          <a:p>
            <a:pPr algn="ctr">
              <a:lnSpc>
                <a:spcPct val="100000"/>
              </a:lnSpc>
              <a:spcBef>
                <a:spcPts val="0"/>
              </a:spcBef>
              <a:spcAft>
                <a:spcPts val="400"/>
              </a:spcAft>
            </a:pPr>
            <a:r>
              <a:rPr kumimoji="1" lang="en-US" altLang="ja-JP" sz="900" dirty="0" smtClean="0">
                <a:solidFill>
                  <a:srgbClr val="717171"/>
                </a:solidFill>
                <a:latin typeface="SST" pitchFamily="34" charset="0"/>
                <a:ea typeface="+mj-ea"/>
                <a:cs typeface="メイリオ"/>
              </a:rPr>
              <a:t>Other company names and product names are registered trademarks and/or trademarks of the respective companies.</a:t>
            </a:r>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350" y="2979000"/>
            <a:ext cx="3600000" cy="900000"/>
          </a:xfrm>
          <a:prstGeom prst="rect">
            <a:avLst/>
          </a:prstGeom>
        </p:spPr>
      </p:pic>
    </p:spTree>
    <p:extLst>
      <p:ext uri="{BB962C8B-B14F-4D97-AF65-F5344CB8AC3E}">
        <p14:creationId xmlns:p14="http://schemas.microsoft.com/office/powerpoint/2010/main" val="167156966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656" y="356695"/>
            <a:ext cx="11335611" cy="539621"/>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22188" y="1079241"/>
            <a:ext cx="10759689" cy="516755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31361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Gray/Black MiddlePage">
    <p:spTree>
      <p:nvGrpSpPr>
        <p:cNvPr id="1" name=""/>
        <p:cNvGrpSpPr/>
        <p:nvPr/>
      </p:nvGrpSpPr>
      <p:grpSpPr>
        <a:xfrm>
          <a:off x="0" y="0"/>
          <a:ext cx="0" cy="0"/>
          <a:chOff x="0" y="0"/>
          <a:chExt cx="0" cy="0"/>
        </a:xfrm>
      </p:grpSpPr>
      <p:sp>
        <p:nvSpPr>
          <p:cNvPr id="16" name="正方形/長方形 15"/>
          <p:cNvSpPr/>
          <p:nvPr userDrawn="1"/>
        </p:nvSpPr>
        <p:spPr>
          <a:xfrm>
            <a:off x="0" y="0"/>
            <a:ext cx="12204700" cy="6859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0" y="6427588"/>
            <a:ext cx="12204000" cy="432000"/>
          </a:xfrm>
          <a:prstGeom prst="rect">
            <a:avLst/>
          </a:prstGeom>
          <a:solidFill>
            <a:srgbClr val="C8C8C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900">
              <a:solidFill>
                <a:srgbClr val="FFFFFF"/>
              </a:solidFill>
            </a:endParaRPr>
          </a:p>
        </p:txBody>
      </p:sp>
      <p:cxnSp>
        <p:nvCxnSpPr>
          <p:cNvPr id="23" name="直線コネクタ 22"/>
          <p:cNvCxnSpPr/>
          <p:nvPr userDrawn="1"/>
        </p:nvCxnSpPr>
        <p:spPr>
          <a:xfrm>
            <a:off x="1886030" y="6535576"/>
            <a:ext cx="0" cy="216024"/>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タイトル 1"/>
          <p:cNvSpPr>
            <a:spLocks noGrp="1"/>
          </p:cNvSpPr>
          <p:nvPr>
            <p:ph type="title"/>
          </p:nvPr>
        </p:nvSpPr>
        <p:spPr bwMode="gray">
          <a:xfrm>
            <a:off x="431799" y="360363"/>
            <a:ext cx="11339513" cy="539750"/>
          </a:xfrm>
          <a:prstGeom prst="rect">
            <a:avLst/>
          </a:prstGeom>
        </p:spPr>
        <p:txBody>
          <a:bodyPr lIns="0" tIns="0" rIns="0" bIns="0" anchor="t" anchorCtr="0">
            <a:noAutofit/>
          </a:bodyPr>
          <a:lstStyle>
            <a:lvl1pPr algn="l">
              <a:defRPr sz="2800" b="1" baseline="0">
                <a:solidFill>
                  <a:schemeClr val="bg1"/>
                </a:solidFill>
                <a:latin typeface="+mj-ea"/>
                <a:ea typeface="+mj-ea"/>
              </a:defRPr>
            </a:lvl1pPr>
          </a:lstStyle>
          <a:p>
            <a:r>
              <a:rPr lang="en-US" altLang="ja-JP" smtClean="0"/>
              <a:t>Click to edit Master title style</a:t>
            </a:r>
            <a:endParaRPr lang="ja-JP" altLang="en-US" dirty="0"/>
          </a:p>
        </p:txBody>
      </p:sp>
      <p:sp>
        <p:nvSpPr>
          <p:cNvPr id="37" name="コンテンツ プレースホルダ 6"/>
          <p:cNvSpPr>
            <a:spLocks noGrp="1"/>
          </p:cNvSpPr>
          <p:nvPr>
            <p:ph sz="quarter" idx="13"/>
          </p:nvPr>
        </p:nvSpPr>
        <p:spPr bwMode="gray">
          <a:xfrm>
            <a:off x="720724" y="1081089"/>
            <a:ext cx="10763251" cy="5165724"/>
          </a:xfrm>
          <a:prstGeom prst="rect">
            <a:avLst/>
          </a:prstGeom>
        </p:spPr>
        <p:txBody>
          <a:bodyPr lIns="0" tIns="0" rIns="0" bIns="0"/>
          <a:lstStyle>
            <a:lvl1pPr>
              <a:lnSpc>
                <a:spcPts val="3400"/>
              </a:lnSpc>
              <a:spcBef>
                <a:spcPts val="0"/>
              </a:spcBef>
              <a:buFontTx/>
              <a:buNone/>
              <a:defRPr sz="2400" baseline="0">
                <a:solidFill>
                  <a:schemeClr val="bg1"/>
                </a:solidFill>
                <a:latin typeface="+mj-ea"/>
                <a:ea typeface="+mj-ea"/>
              </a:defRPr>
            </a:lvl1pPr>
            <a:lvl2pPr>
              <a:lnSpc>
                <a:spcPts val="3400"/>
              </a:lnSpc>
              <a:spcBef>
                <a:spcPts val="0"/>
              </a:spcBef>
              <a:buFontTx/>
              <a:buNone/>
              <a:defRPr sz="1600" baseline="0">
                <a:solidFill>
                  <a:schemeClr val="bg1"/>
                </a:solidFill>
                <a:latin typeface="+mj-ea"/>
                <a:ea typeface="+mj-ea"/>
              </a:defRPr>
            </a:lvl2pPr>
            <a:lvl3pPr>
              <a:lnSpc>
                <a:spcPts val="3400"/>
              </a:lnSpc>
              <a:spcBef>
                <a:spcPts val="0"/>
              </a:spcBef>
              <a:buFontTx/>
              <a:buNone/>
              <a:defRPr sz="1400" baseline="0">
                <a:solidFill>
                  <a:schemeClr val="bg1"/>
                </a:solidFill>
                <a:latin typeface="+mj-ea"/>
                <a:ea typeface="+mj-ea"/>
              </a:defRPr>
            </a:lvl3pPr>
            <a:lvl4pPr>
              <a:lnSpc>
                <a:spcPts val="3400"/>
              </a:lnSpc>
              <a:spcBef>
                <a:spcPts val="0"/>
              </a:spcBef>
              <a:buFontTx/>
              <a:buNone/>
              <a:defRPr sz="1100" baseline="0">
                <a:solidFill>
                  <a:schemeClr val="bg1"/>
                </a:solidFill>
                <a:latin typeface="+mj-ea"/>
                <a:ea typeface="+mj-ea"/>
              </a:defRPr>
            </a:lvl4pPr>
            <a:lvl5pPr>
              <a:defRPr sz="1000">
                <a:solidFill>
                  <a:schemeClr val="bg1"/>
                </a:solidFill>
                <a:latin typeface="+mj-ea"/>
                <a:ea typeface="+mj-ea"/>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dirty="0"/>
          </a:p>
        </p:txBody>
      </p: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0" y="6519600"/>
            <a:ext cx="1048514" cy="262129"/>
          </a:xfrm>
          <a:prstGeom prst="rect">
            <a:avLst/>
          </a:prstGeom>
        </p:spPr>
      </p:pic>
      <p:sp>
        <p:nvSpPr>
          <p:cNvPr id="14" name="フッター プレースホルダー 3"/>
          <p:cNvSpPr txBox="1">
            <a:spLocks/>
          </p:cNvSpPr>
          <p:nvPr userDrawn="1"/>
        </p:nvSpPr>
        <p:spPr>
          <a:xfrm>
            <a:off x="8028025" y="6535588"/>
            <a:ext cx="2880000" cy="216000"/>
          </a:xfrm>
          <a:prstGeom prst="rect">
            <a:avLst/>
          </a:prstGeom>
        </p:spPr>
        <p:txBody>
          <a:bodyPr wrap="square" lIns="72000" tIns="0" rIns="7200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pPr lvl="0" algn="r" defTabSz="457200"/>
            <a:r>
              <a:rPr lang="en-US" altLang="ja-JP" sz="1000" b="0" dirty="0" smtClean="0">
                <a:solidFill>
                  <a:schemeClr val="tx1"/>
                </a:solidFill>
                <a:latin typeface="SST" pitchFamily="34" charset="0"/>
                <a:ea typeface="SST Japanese Pro Regular" pitchFamily="34" charset="-128"/>
                <a:cs typeface="メイリオ"/>
              </a:rPr>
              <a:t>(Supplementary information)</a:t>
            </a:r>
            <a:endParaRPr lang="en-US" altLang="ja-JP" sz="1000" b="0" dirty="0">
              <a:solidFill>
                <a:schemeClr val="tx1"/>
              </a:solidFill>
              <a:latin typeface="SST" pitchFamily="34" charset="0"/>
              <a:ea typeface="SST Japanese Pro Regular" pitchFamily="34" charset="-128"/>
              <a:cs typeface="メイリオ"/>
            </a:endParaRPr>
          </a:p>
        </p:txBody>
      </p:sp>
      <p:sp>
        <p:nvSpPr>
          <p:cNvPr id="18" name="フッター プレースホルダー 3"/>
          <p:cNvSpPr txBox="1">
            <a:spLocks/>
          </p:cNvSpPr>
          <p:nvPr userDrawn="1"/>
        </p:nvSpPr>
        <p:spPr>
          <a:xfrm>
            <a:off x="3006006" y="6535588"/>
            <a:ext cx="4860000" cy="216000"/>
          </a:xfrm>
          <a:prstGeom prst="rect">
            <a:avLst/>
          </a:prstGeom>
        </p:spPr>
        <p:txBody>
          <a:bodyPr wrap="square" lIns="0" tIns="0" rIns="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tx1"/>
                </a:solidFill>
                <a:latin typeface="SST" pitchFamily="34" charset="0"/>
                <a:ea typeface="メイリオ" pitchFamily="50" charset="-128"/>
                <a:cs typeface="メイリオ" pitchFamily="50" charset="-128"/>
              </a:rPr>
              <a:t>Department      Copyright</a:t>
            </a:r>
            <a:endParaRPr lang="en-US" altLang="ja-JP" sz="1000" dirty="0">
              <a:solidFill>
                <a:schemeClr val="tx1"/>
              </a:solidFill>
              <a:latin typeface="SST" pitchFamily="34" charset="0"/>
              <a:ea typeface="メイリオ" pitchFamily="50" charset="-128"/>
              <a:cs typeface="メイリオ" pitchFamily="50" charset="-128"/>
            </a:endParaRPr>
          </a:p>
        </p:txBody>
      </p:sp>
      <p:sp>
        <p:nvSpPr>
          <p:cNvPr id="20" name="日付プレースホルダー 2"/>
          <p:cNvSpPr txBox="1">
            <a:spLocks/>
          </p:cNvSpPr>
          <p:nvPr userDrawn="1"/>
        </p:nvSpPr>
        <p:spPr>
          <a:xfrm>
            <a:off x="2069902" y="6535588"/>
            <a:ext cx="776117" cy="216000"/>
          </a:xfrm>
          <a:prstGeom prst="rect">
            <a:avLst/>
          </a:prstGeom>
        </p:spPr>
        <p:txBody>
          <a:bodyPr lIns="0" tIns="0" rIns="0" bIns="0" anchor="ct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tx1"/>
                </a:solidFill>
                <a:latin typeface="SST" pitchFamily="34" charset="0"/>
              </a:rPr>
              <a:t>yy.mm.dd</a:t>
            </a:r>
            <a:endParaRPr lang="en-US" altLang="ja-JP" sz="1000" dirty="0">
              <a:solidFill>
                <a:schemeClr val="tx1"/>
              </a:solidFill>
              <a:latin typeface="SST" pitchFamily="34" charset="0"/>
            </a:endParaRPr>
          </a:p>
        </p:txBody>
      </p:sp>
      <p:sp>
        <p:nvSpPr>
          <p:cNvPr id="21" name="スライド番号プレースホルダー 4"/>
          <p:cNvSpPr txBox="1">
            <a:spLocks/>
          </p:cNvSpPr>
          <p:nvPr userDrawn="1"/>
        </p:nvSpPr>
        <p:spPr>
          <a:xfrm>
            <a:off x="1421829" y="6545014"/>
            <a:ext cx="288033" cy="197148"/>
          </a:xfrm>
          <a:prstGeom prst="rect">
            <a:avLst/>
          </a:prstGeom>
        </p:spPr>
        <p:txBody>
          <a:bodyPr lIns="0" tIns="0" rIns="0" bIns="0" anchor="ctr"/>
          <a:lstStyle>
            <a:defPPr>
              <a:defRPr lang="ja-JP"/>
            </a:defPPr>
            <a:lvl1pPr marL="0" algn="r" defTabSz="1089325" rtl="0" eaLnBrk="1" latinLnBrk="0" hangingPunct="1">
              <a:defRPr kumimoji="1" sz="900" b="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E8DCCDAA-6D69-46E7-B759-71F91EA5148B}" type="slidenum">
              <a:rPr lang="ja-JP" altLang="en-US" sz="1000" baseline="0" smtClean="0">
                <a:solidFill>
                  <a:schemeClr val="tx1"/>
                </a:solidFill>
                <a:latin typeface="SST" pitchFamily="34" charset="0"/>
              </a:rPr>
              <a:pPr/>
              <a:t>‹#›</a:t>
            </a:fld>
            <a:endParaRPr lang="ja-JP" altLang="en-US" sz="1000" baseline="0" dirty="0">
              <a:solidFill>
                <a:schemeClr val="tx1"/>
              </a:solidFill>
              <a:latin typeface="SST" pitchFamily="34" charset="0"/>
            </a:endParaRPr>
          </a:p>
        </p:txBody>
      </p:sp>
      <p:pic>
        <p:nvPicPr>
          <p:cNvPr id="17" name="図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8000" y="6426000"/>
            <a:ext cx="1295403" cy="432817"/>
          </a:xfrm>
          <a:prstGeom prst="rect">
            <a:avLst/>
          </a:prstGeom>
        </p:spPr>
      </p:pic>
    </p:spTree>
    <p:extLst>
      <p:ext uri="{BB962C8B-B14F-4D97-AF65-F5344CB8AC3E}">
        <p14:creationId xmlns:p14="http://schemas.microsoft.com/office/powerpoint/2010/main" val="5348567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Gray Back Cover">
    <p:spTree>
      <p:nvGrpSpPr>
        <p:cNvPr id="1" name=""/>
        <p:cNvGrpSpPr/>
        <p:nvPr/>
      </p:nvGrpSpPr>
      <p:grpSpPr>
        <a:xfrm>
          <a:off x="0" y="0"/>
          <a:ext cx="0" cy="0"/>
          <a:chOff x="0" y="0"/>
          <a:chExt cx="0" cy="0"/>
        </a:xfrm>
      </p:grpSpPr>
      <p:sp>
        <p:nvSpPr>
          <p:cNvPr id="4" name="テキスト ボックス 3"/>
          <p:cNvSpPr txBox="1"/>
          <p:nvPr userDrawn="1"/>
        </p:nvSpPr>
        <p:spPr bwMode="gray">
          <a:xfrm>
            <a:off x="720725" y="5940000"/>
            <a:ext cx="10763249" cy="603443"/>
          </a:xfrm>
          <a:prstGeom prst="rect">
            <a:avLst/>
          </a:prstGeom>
          <a:noFill/>
        </p:spPr>
        <p:txBody>
          <a:bodyPr wrap="none" lIns="0" tIns="0" rIns="0" bIns="0" rtlCol="0">
            <a:noAutofit/>
          </a:bodyPr>
          <a:lstStyle/>
          <a:p>
            <a:pPr algn="ctr">
              <a:lnSpc>
                <a:spcPct val="100000"/>
              </a:lnSpc>
              <a:spcBef>
                <a:spcPts val="0"/>
              </a:spcBef>
              <a:spcAft>
                <a:spcPts val="400"/>
              </a:spcAft>
            </a:pPr>
            <a:r>
              <a:rPr kumimoji="1" lang="en-US" altLang="ja-JP" sz="900" kern="1200" dirty="0" smtClean="0">
                <a:solidFill>
                  <a:srgbClr val="717171"/>
                </a:solidFill>
                <a:latin typeface="SST" pitchFamily="34" charset="0"/>
                <a:ea typeface="+mn-ea"/>
                <a:cs typeface="メイリオ"/>
              </a:rPr>
              <a:t>SONY is a registered trademark of Sony Corporation.</a:t>
            </a:r>
          </a:p>
          <a:p>
            <a:pPr algn="ctr">
              <a:lnSpc>
                <a:spcPct val="100000"/>
              </a:lnSpc>
              <a:spcBef>
                <a:spcPts val="0"/>
              </a:spcBef>
              <a:spcAft>
                <a:spcPts val="400"/>
              </a:spcAft>
            </a:pPr>
            <a:r>
              <a:rPr kumimoji="1" lang="en-US" altLang="ja-JP" sz="900" kern="1200" dirty="0" smtClean="0">
                <a:solidFill>
                  <a:srgbClr val="717171"/>
                </a:solidFill>
                <a:latin typeface="SST" pitchFamily="34" charset="0"/>
                <a:ea typeface="+mn-ea"/>
                <a:cs typeface="メイリオ"/>
              </a:rPr>
              <a:t>Names of Sony products and services are the registered trademarks and/or trademarks of Sony Corporation or its Group companies.</a:t>
            </a:r>
          </a:p>
          <a:p>
            <a:pPr algn="ctr">
              <a:lnSpc>
                <a:spcPct val="100000"/>
              </a:lnSpc>
              <a:spcBef>
                <a:spcPts val="0"/>
              </a:spcBef>
              <a:spcAft>
                <a:spcPts val="400"/>
              </a:spcAft>
            </a:pPr>
            <a:r>
              <a:rPr kumimoji="1" lang="en-US" altLang="ja-JP" sz="900" kern="1200" dirty="0" smtClean="0">
                <a:solidFill>
                  <a:srgbClr val="717171"/>
                </a:solidFill>
                <a:latin typeface="SST" pitchFamily="34" charset="0"/>
                <a:ea typeface="+mn-ea"/>
                <a:cs typeface="メイリオ"/>
              </a:rPr>
              <a:t>Other company names and product names are registered trademarks and/or trademarks of the respective companies.</a:t>
            </a:r>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350" y="2979000"/>
            <a:ext cx="3600000" cy="900000"/>
          </a:xfrm>
          <a:prstGeom prst="rect">
            <a:avLst/>
          </a:prstGeom>
        </p:spPr>
      </p:pic>
    </p:spTree>
    <p:extLst>
      <p:ext uri="{BB962C8B-B14F-4D97-AF65-F5344CB8AC3E}">
        <p14:creationId xmlns:p14="http://schemas.microsoft.com/office/powerpoint/2010/main" val="28126499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Gray Titlepage">
    <p:bg>
      <p:bgPr>
        <a:solidFill>
          <a:srgbClr val="646464"/>
        </a:solidFill>
        <a:effectLst/>
      </p:bgPr>
    </p:bg>
    <p:spTree>
      <p:nvGrpSpPr>
        <p:cNvPr id="1" name=""/>
        <p:cNvGrpSpPr/>
        <p:nvPr/>
      </p:nvGrpSpPr>
      <p:grpSpPr>
        <a:xfrm>
          <a:off x="0" y="0"/>
          <a:ext cx="0" cy="0"/>
          <a:chOff x="0" y="0"/>
          <a:chExt cx="0" cy="0"/>
        </a:xfrm>
      </p:grpSpPr>
      <p:sp>
        <p:nvSpPr>
          <p:cNvPr id="24" name="テキスト プレースホルダー 2"/>
          <p:cNvSpPr>
            <a:spLocks noGrp="1"/>
          </p:cNvSpPr>
          <p:nvPr>
            <p:ph type="body" sz="quarter" idx="14" hasCustomPrompt="1"/>
          </p:nvPr>
        </p:nvSpPr>
        <p:spPr>
          <a:xfrm>
            <a:off x="722314" y="1989634"/>
            <a:ext cx="10761662" cy="576263"/>
          </a:xfrm>
          <a:prstGeom prst="rect">
            <a:avLst/>
          </a:prstGeom>
        </p:spPr>
        <p:txBody>
          <a:bodyPr lIns="0" tIns="0" rIns="0" bIns="0" anchor="ctr"/>
          <a:lstStyle>
            <a:lvl1pPr marL="0" indent="0" algn="ctr">
              <a:buNone/>
              <a:defRPr sz="3200" b="1">
                <a:solidFill>
                  <a:schemeClr val="bg1"/>
                </a:solidFill>
              </a:defRPr>
            </a:lvl1pPr>
          </a:lstStyle>
          <a:p>
            <a:pPr lvl="0"/>
            <a:r>
              <a:rPr kumimoji="1" lang="ja-JP" altLang="en-US" dirty="0" smtClean="0"/>
              <a:t>マスター タイトルの書式設定</a:t>
            </a:r>
            <a:endParaRPr kumimoji="1" lang="ja-JP" altLang="en-US" dirty="0"/>
          </a:p>
        </p:txBody>
      </p:sp>
      <p:pic>
        <p:nvPicPr>
          <p:cNvPr id="14" name="図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600" y="302400"/>
            <a:ext cx="1438171" cy="361621"/>
          </a:xfrm>
          <a:prstGeom prst="rect">
            <a:avLst/>
          </a:prstGeom>
        </p:spPr>
      </p:pic>
      <p:sp>
        <p:nvSpPr>
          <p:cNvPr id="20" name="テキスト プレースホルダー 2"/>
          <p:cNvSpPr>
            <a:spLocks noGrp="1"/>
          </p:cNvSpPr>
          <p:nvPr>
            <p:ph type="body" sz="quarter" idx="12" hasCustomPrompt="1"/>
          </p:nvPr>
        </p:nvSpPr>
        <p:spPr>
          <a:xfrm>
            <a:off x="720725" y="5734800"/>
            <a:ext cx="10763250" cy="215444"/>
          </a:xfrm>
          <a:prstGeom prst="rect">
            <a:avLst/>
          </a:prstGeom>
        </p:spPr>
        <p:txBody>
          <a:bodyPr lIns="0" tIns="0" rIns="0" bIns="0" anchor="t">
            <a:spAutoFit/>
          </a:bodyPr>
          <a:lstStyle>
            <a:lvl1pPr marL="0" indent="0" algn="ctr">
              <a:buNone/>
              <a:defRPr sz="1400">
                <a:solidFill>
                  <a:schemeClr val="bg1"/>
                </a:solidFill>
              </a:defRPr>
            </a:lvl1pPr>
          </a:lstStyle>
          <a:p>
            <a:pPr lvl="0"/>
            <a:r>
              <a:rPr kumimoji="1" lang="ja-JP" altLang="en-US" dirty="0" smtClean="0"/>
              <a:t>部署名</a:t>
            </a:r>
            <a:endParaRPr kumimoji="1" lang="ja-JP" altLang="en-US" dirty="0"/>
          </a:p>
        </p:txBody>
      </p:sp>
      <p:sp>
        <p:nvSpPr>
          <p:cNvPr id="21" name="テキスト プレースホルダー 2"/>
          <p:cNvSpPr>
            <a:spLocks noGrp="1"/>
          </p:cNvSpPr>
          <p:nvPr>
            <p:ph type="body" sz="quarter" idx="13" hasCustomPrompt="1"/>
          </p:nvPr>
        </p:nvSpPr>
        <p:spPr>
          <a:xfrm>
            <a:off x="720725" y="6083400"/>
            <a:ext cx="10763250" cy="153888"/>
          </a:xfrm>
          <a:prstGeom prst="rect">
            <a:avLst/>
          </a:prstGeom>
        </p:spPr>
        <p:txBody>
          <a:bodyPr lIns="0" tIns="0" rIns="0" bIns="0" anchor="b">
            <a:spAutoFit/>
          </a:bodyPr>
          <a:lstStyle>
            <a:lvl1pPr marL="0" indent="0" algn="ctr">
              <a:buNone/>
              <a:defRPr sz="1000">
                <a:solidFill>
                  <a:schemeClr val="bg1"/>
                </a:solidFill>
              </a:defRPr>
            </a:lvl1pPr>
          </a:lstStyle>
          <a:p>
            <a:pPr lvl="0"/>
            <a:r>
              <a:rPr kumimoji="1" lang="ja-JP" altLang="en-US" dirty="0" smtClean="0"/>
              <a:t>ライツ表記</a:t>
            </a:r>
            <a:endParaRPr kumimoji="1" lang="ja-JP" altLang="en-US" dirty="0"/>
          </a:p>
        </p:txBody>
      </p:sp>
      <p:sp>
        <p:nvSpPr>
          <p:cNvPr id="26" name="テキスト プレースホルダー 4"/>
          <p:cNvSpPr>
            <a:spLocks noGrp="1"/>
          </p:cNvSpPr>
          <p:nvPr>
            <p:ph type="body" sz="quarter" idx="15" hasCustomPrompt="1"/>
          </p:nvPr>
        </p:nvSpPr>
        <p:spPr>
          <a:xfrm>
            <a:off x="722314" y="2915965"/>
            <a:ext cx="10761662" cy="307777"/>
          </a:xfrm>
          <a:prstGeom prst="rect">
            <a:avLst/>
          </a:prstGeom>
        </p:spPr>
        <p:txBody>
          <a:bodyPr lIns="0" tIns="0" rIns="0" bIns="0" anchor="t">
            <a:spAutoFit/>
          </a:bodyPr>
          <a:lstStyle>
            <a:lvl1pPr marL="0" indent="0" algn="ctr">
              <a:buNone/>
              <a:defRPr sz="2000">
                <a:solidFill>
                  <a:schemeClr val="bg1"/>
                </a:solidFill>
              </a:defRPr>
            </a:lvl1pPr>
            <a:lvl2pPr marL="544662" indent="0" algn="l">
              <a:buNone/>
              <a:defRPr/>
            </a:lvl2pPr>
          </a:lstStyle>
          <a:p>
            <a:pPr lvl="0"/>
            <a:r>
              <a:rPr kumimoji="1" lang="ja-JP" altLang="en-US" dirty="0" smtClean="0"/>
              <a:t>サブタイトルの書式設定</a:t>
            </a:r>
            <a:endParaRPr kumimoji="1" lang="ja-JP" altLang="en-US" dirty="0"/>
          </a:p>
        </p:txBody>
      </p:sp>
      <p:sp>
        <p:nvSpPr>
          <p:cNvPr id="9" name="フッター プレースホルダー 3"/>
          <p:cNvSpPr txBox="1">
            <a:spLocks/>
          </p:cNvSpPr>
          <p:nvPr userDrawn="1"/>
        </p:nvSpPr>
        <p:spPr>
          <a:xfrm>
            <a:off x="8028025" y="6535588"/>
            <a:ext cx="2880000" cy="216000"/>
          </a:xfrm>
          <a:prstGeom prst="rect">
            <a:avLst/>
          </a:prstGeom>
        </p:spPr>
        <p:txBody>
          <a:bodyPr wrap="square" lIns="72000" tIns="0" rIns="7200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pPr lvl="0" algn="r" defTabSz="457200"/>
            <a:r>
              <a:rPr lang="en-US" altLang="ja-JP" sz="1000" b="0" dirty="0" smtClean="0">
                <a:solidFill>
                  <a:schemeClr val="bg1"/>
                </a:solidFill>
                <a:latin typeface="SST" pitchFamily="34" charset="0"/>
                <a:ea typeface="SST Japanese Pro Regular" pitchFamily="34" charset="-128"/>
                <a:cs typeface="メイリオ"/>
              </a:rPr>
              <a:t>(Supplementary</a:t>
            </a:r>
            <a:r>
              <a:rPr lang="en-US" altLang="ja-JP" sz="1000" b="0" baseline="0" dirty="0" smtClean="0">
                <a:solidFill>
                  <a:schemeClr val="bg1"/>
                </a:solidFill>
                <a:latin typeface="SST" pitchFamily="34" charset="0"/>
                <a:ea typeface="SST Japanese Pro Regular" pitchFamily="34" charset="-128"/>
                <a:cs typeface="メイリオ"/>
              </a:rPr>
              <a:t> information</a:t>
            </a:r>
            <a:r>
              <a:rPr lang="en-US" altLang="ja-JP" sz="1000" b="0" dirty="0" smtClean="0">
                <a:solidFill>
                  <a:schemeClr val="bg1"/>
                </a:solidFill>
                <a:latin typeface="SST" pitchFamily="34" charset="0"/>
                <a:ea typeface="SST Japanese Pro Regular" pitchFamily="34" charset="-128"/>
                <a:cs typeface="メイリオ"/>
              </a:rPr>
              <a:t>)</a:t>
            </a:r>
            <a:endParaRPr lang="en-US" altLang="ja-JP" sz="1000" b="0" dirty="0">
              <a:solidFill>
                <a:schemeClr val="bg1"/>
              </a:solidFill>
              <a:latin typeface="SST" pitchFamily="34" charset="0"/>
              <a:ea typeface="SST Japanese Pro Regular" pitchFamily="34" charset="-128"/>
              <a:cs typeface="メイリオ"/>
            </a:endParaRPr>
          </a:p>
        </p:txBody>
      </p:sp>
      <p:pic>
        <p:nvPicPr>
          <p:cNvPr id="11" name="図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8000" y="6426000"/>
            <a:ext cx="1295403" cy="432817"/>
          </a:xfrm>
          <a:prstGeom prst="rect">
            <a:avLst/>
          </a:prstGeom>
        </p:spPr>
      </p:pic>
    </p:spTree>
    <p:extLst>
      <p:ext uri="{BB962C8B-B14F-4D97-AF65-F5344CB8AC3E}">
        <p14:creationId xmlns:p14="http://schemas.microsoft.com/office/powerpoint/2010/main" val="32374121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Gray/White MiddlePage">
    <p:spTree>
      <p:nvGrpSpPr>
        <p:cNvPr id="1" name=""/>
        <p:cNvGrpSpPr/>
        <p:nvPr/>
      </p:nvGrpSpPr>
      <p:grpSpPr>
        <a:xfrm>
          <a:off x="0" y="0"/>
          <a:ext cx="0" cy="0"/>
          <a:chOff x="0" y="0"/>
          <a:chExt cx="0" cy="0"/>
        </a:xfrm>
      </p:grpSpPr>
      <p:sp>
        <p:nvSpPr>
          <p:cNvPr id="17" name="正方形/長方形 16"/>
          <p:cNvSpPr/>
          <p:nvPr userDrawn="1"/>
        </p:nvSpPr>
        <p:spPr>
          <a:xfrm>
            <a:off x="0" y="0"/>
            <a:ext cx="12204700"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sp>
        <p:nvSpPr>
          <p:cNvPr id="16" name="正方形/長方形 15"/>
          <p:cNvSpPr/>
          <p:nvPr userDrawn="1"/>
        </p:nvSpPr>
        <p:spPr>
          <a:xfrm>
            <a:off x="0" y="6427588"/>
            <a:ext cx="12204000" cy="432000"/>
          </a:xfrm>
          <a:prstGeom prst="rect">
            <a:avLst/>
          </a:prstGeom>
          <a:solidFill>
            <a:srgbClr val="6666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900">
              <a:solidFill>
                <a:srgbClr val="FFFFFF"/>
              </a:solidFill>
            </a:endParaRPr>
          </a:p>
        </p:txBody>
      </p:sp>
      <p:cxnSp>
        <p:nvCxnSpPr>
          <p:cNvPr id="18" name="直線コネクタ 17"/>
          <p:cNvCxnSpPr/>
          <p:nvPr userDrawn="1"/>
        </p:nvCxnSpPr>
        <p:spPr>
          <a:xfrm>
            <a:off x="1886030" y="6535576"/>
            <a:ext cx="0" cy="216024"/>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3" name="タイトル 1"/>
          <p:cNvSpPr>
            <a:spLocks noGrp="1"/>
          </p:cNvSpPr>
          <p:nvPr>
            <p:ph type="title"/>
          </p:nvPr>
        </p:nvSpPr>
        <p:spPr bwMode="gray">
          <a:xfrm>
            <a:off x="431799" y="360363"/>
            <a:ext cx="11339513" cy="539750"/>
          </a:xfrm>
          <a:prstGeom prst="rect">
            <a:avLst/>
          </a:prstGeom>
        </p:spPr>
        <p:txBody>
          <a:bodyPr lIns="0" tIns="0" rIns="0" bIns="0" anchor="t" anchorCtr="0">
            <a:noAutofit/>
          </a:bodyPr>
          <a:lstStyle>
            <a:lvl1pPr algn="l">
              <a:defRPr sz="2800" b="1" baseline="0">
                <a:solidFill>
                  <a:schemeClr val="tx1"/>
                </a:solidFill>
                <a:latin typeface="+mj-ea"/>
                <a:ea typeface="+mj-ea"/>
              </a:defRPr>
            </a:lvl1pPr>
          </a:lstStyle>
          <a:p>
            <a:r>
              <a:rPr lang="ja-JP" altLang="en-US" dirty="0" smtClean="0"/>
              <a:t>マスタ タイトルの書式設定</a:t>
            </a:r>
            <a:endParaRPr lang="ja-JP" altLang="en-US" dirty="0"/>
          </a:p>
        </p:txBody>
      </p:sp>
      <p:sp>
        <p:nvSpPr>
          <p:cNvPr id="34" name="コンテンツ プレースホルダ 6"/>
          <p:cNvSpPr>
            <a:spLocks noGrp="1"/>
          </p:cNvSpPr>
          <p:nvPr>
            <p:ph sz="quarter" idx="13"/>
          </p:nvPr>
        </p:nvSpPr>
        <p:spPr bwMode="gray">
          <a:xfrm>
            <a:off x="720724" y="1081089"/>
            <a:ext cx="10763251" cy="5165724"/>
          </a:xfrm>
          <a:prstGeom prst="rect">
            <a:avLst/>
          </a:prstGeom>
        </p:spPr>
        <p:txBody>
          <a:bodyPr lIns="0" tIns="0" rIns="0" bIns="0"/>
          <a:lstStyle>
            <a:lvl1pPr>
              <a:lnSpc>
                <a:spcPts val="3400"/>
              </a:lnSpc>
              <a:spcBef>
                <a:spcPts val="0"/>
              </a:spcBef>
              <a:buFontTx/>
              <a:buNone/>
              <a:defRPr sz="2400" baseline="0">
                <a:solidFill>
                  <a:schemeClr val="tx1"/>
                </a:solidFill>
                <a:latin typeface="+mj-ea"/>
                <a:ea typeface="+mj-ea"/>
              </a:defRPr>
            </a:lvl1pPr>
            <a:lvl2pPr>
              <a:lnSpc>
                <a:spcPts val="3400"/>
              </a:lnSpc>
              <a:spcBef>
                <a:spcPts val="0"/>
              </a:spcBef>
              <a:buFontTx/>
              <a:buNone/>
              <a:defRPr sz="1600" baseline="0">
                <a:solidFill>
                  <a:schemeClr val="tx1"/>
                </a:solidFill>
                <a:latin typeface="+mj-ea"/>
                <a:ea typeface="+mj-ea"/>
              </a:defRPr>
            </a:lvl2pPr>
            <a:lvl3pPr>
              <a:lnSpc>
                <a:spcPts val="3400"/>
              </a:lnSpc>
              <a:spcBef>
                <a:spcPts val="0"/>
              </a:spcBef>
              <a:buFontTx/>
              <a:buNone/>
              <a:defRPr sz="1400" baseline="0">
                <a:solidFill>
                  <a:schemeClr val="tx1"/>
                </a:solidFill>
                <a:latin typeface="+mj-ea"/>
                <a:ea typeface="+mj-ea"/>
              </a:defRPr>
            </a:lvl3pPr>
            <a:lvl4pPr>
              <a:lnSpc>
                <a:spcPts val="3400"/>
              </a:lnSpc>
              <a:spcBef>
                <a:spcPts val="0"/>
              </a:spcBef>
              <a:buFontTx/>
              <a:buNone/>
              <a:defRPr sz="1100" baseline="0">
                <a:solidFill>
                  <a:schemeClr val="tx1"/>
                </a:solidFill>
                <a:latin typeface="+mj-ea"/>
                <a:ea typeface="+mj-ea"/>
              </a:defRPr>
            </a:lvl4pPr>
            <a:lvl5pPr>
              <a:defRPr sz="1000">
                <a:solidFill>
                  <a:schemeClr val="tx1"/>
                </a:solidFill>
                <a:latin typeface="+mj-ea"/>
                <a:ea typeface="+mj-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endParaRPr lang="en-US" altLang="ja-JP" dirty="0" smtClean="0"/>
          </a:p>
          <a:p>
            <a:pPr lvl="4"/>
            <a:r>
              <a:rPr lang="ja-JP" altLang="en-US" dirty="0" smtClean="0"/>
              <a:t>第 </a:t>
            </a:r>
            <a:r>
              <a:rPr lang="en-US" altLang="ja-JP" dirty="0" smtClean="0"/>
              <a:t>5 </a:t>
            </a:r>
            <a:r>
              <a:rPr lang="ja-JP" altLang="en-US" dirty="0" smtClean="0"/>
              <a:t>レベル</a:t>
            </a:r>
            <a:endParaRPr lang="ja-JP" altLang="en-US" dirty="0"/>
          </a:p>
        </p:txBody>
      </p: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0" y="6519600"/>
            <a:ext cx="1048514" cy="262129"/>
          </a:xfrm>
          <a:prstGeom prst="rect">
            <a:avLst/>
          </a:prstGeom>
        </p:spPr>
      </p:pic>
      <p:sp>
        <p:nvSpPr>
          <p:cNvPr id="14" name="フッター プレースホルダー 3"/>
          <p:cNvSpPr txBox="1">
            <a:spLocks/>
          </p:cNvSpPr>
          <p:nvPr userDrawn="1"/>
        </p:nvSpPr>
        <p:spPr>
          <a:xfrm>
            <a:off x="8028025" y="6535588"/>
            <a:ext cx="2880000" cy="216000"/>
          </a:xfrm>
          <a:prstGeom prst="rect">
            <a:avLst/>
          </a:prstGeom>
        </p:spPr>
        <p:txBody>
          <a:bodyPr wrap="square" lIns="72000" tIns="0" rIns="7200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pPr lvl="0" algn="r" defTabSz="457200"/>
            <a:r>
              <a:rPr lang="en-US" altLang="ja-JP" sz="1000" b="0" dirty="0" smtClean="0">
                <a:solidFill>
                  <a:schemeClr val="bg1"/>
                </a:solidFill>
                <a:latin typeface="SST" pitchFamily="34" charset="0"/>
                <a:ea typeface="SST Japanese Pro Regular" pitchFamily="34" charset="-128"/>
                <a:cs typeface="メイリオ"/>
              </a:rPr>
              <a:t>(Supplementary</a:t>
            </a:r>
            <a:r>
              <a:rPr lang="en-US" altLang="ja-JP" sz="1000" b="0" baseline="0" dirty="0" smtClean="0">
                <a:solidFill>
                  <a:schemeClr val="bg1"/>
                </a:solidFill>
                <a:latin typeface="SST" pitchFamily="34" charset="0"/>
                <a:ea typeface="SST Japanese Pro Regular" pitchFamily="34" charset="-128"/>
                <a:cs typeface="メイリオ"/>
              </a:rPr>
              <a:t> information</a:t>
            </a:r>
            <a:r>
              <a:rPr lang="en-US" altLang="ja-JP" sz="1000" b="0" dirty="0" smtClean="0">
                <a:solidFill>
                  <a:schemeClr val="bg1"/>
                </a:solidFill>
                <a:latin typeface="SST" pitchFamily="34" charset="0"/>
                <a:ea typeface="SST Japanese Pro Regular" pitchFamily="34" charset="-128"/>
                <a:cs typeface="メイリオ"/>
              </a:rPr>
              <a:t>)</a:t>
            </a:r>
            <a:endParaRPr lang="en-US" altLang="ja-JP" sz="1000" b="0" dirty="0">
              <a:solidFill>
                <a:schemeClr val="bg1"/>
              </a:solidFill>
              <a:latin typeface="SST" pitchFamily="34" charset="0"/>
              <a:ea typeface="SST Japanese Pro Regular" pitchFamily="34" charset="-128"/>
              <a:cs typeface="メイリオ"/>
            </a:endParaRPr>
          </a:p>
        </p:txBody>
      </p:sp>
      <p:sp>
        <p:nvSpPr>
          <p:cNvPr id="20" name="フッター プレースホルダー 3"/>
          <p:cNvSpPr txBox="1">
            <a:spLocks/>
          </p:cNvSpPr>
          <p:nvPr userDrawn="1"/>
        </p:nvSpPr>
        <p:spPr>
          <a:xfrm>
            <a:off x="3006006" y="6535588"/>
            <a:ext cx="4860000" cy="216000"/>
          </a:xfrm>
          <a:prstGeom prst="rect">
            <a:avLst/>
          </a:prstGeom>
        </p:spPr>
        <p:txBody>
          <a:bodyPr wrap="square" lIns="0" tIns="0" rIns="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bg1"/>
                </a:solidFill>
                <a:latin typeface="SST" pitchFamily="34" charset="0"/>
                <a:ea typeface="メイリオ" pitchFamily="50" charset="-128"/>
                <a:cs typeface="メイリオ" pitchFamily="50" charset="-128"/>
              </a:rPr>
              <a:t>Department      Copyright</a:t>
            </a:r>
            <a:endParaRPr lang="en-US" altLang="ja-JP" sz="1000" dirty="0">
              <a:solidFill>
                <a:schemeClr val="bg1"/>
              </a:solidFill>
              <a:latin typeface="SST" pitchFamily="34" charset="0"/>
              <a:ea typeface="メイリオ" pitchFamily="50" charset="-128"/>
              <a:cs typeface="メイリオ" pitchFamily="50" charset="-128"/>
            </a:endParaRPr>
          </a:p>
        </p:txBody>
      </p:sp>
      <p:sp>
        <p:nvSpPr>
          <p:cNvPr id="21" name="日付プレースホルダー 2"/>
          <p:cNvSpPr txBox="1">
            <a:spLocks/>
          </p:cNvSpPr>
          <p:nvPr userDrawn="1"/>
        </p:nvSpPr>
        <p:spPr>
          <a:xfrm>
            <a:off x="2069902" y="6535588"/>
            <a:ext cx="776117" cy="216000"/>
          </a:xfrm>
          <a:prstGeom prst="rect">
            <a:avLst/>
          </a:prstGeom>
        </p:spPr>
        <p:txBody>
          <a:bodyPr lIns="0" tIns="0" rIns="0" bIns="0" anchor="ct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bg1"/>
                </a:solidFill>
                <a:latin typeface="SST" pitchFamily="34" charset="0"/>
              </a:rPr>
              <a:t>yy.mm.dd</a:t>
            </a:r>
            <a:endParaRPr lang="en-US" altLang="ja-JP" sz="1000" dirty="0">
              <a:solidFill>
                <a:schemeClr val="bg1"/>
              </a:solidFill>
              <a:latin typeface="SST" pitchFamily="34" charset="0"/>
            </a:endParaRPr>
          </a:p>
        </p:txBody>
      </p:sp>
      <p:sp>
        <p:nvSpPr>
          <p:cNvPr id="22" name="スライド番号プレースホルダー 4"/>
          <p:cNvSpPr txBox="1">
            <a:spLocks/>
          </p:cNvSpPr>
          <p:nvPr userDrawn="1"/>
        </p:nvSpPr>
        <p:spPr>
          <a:xfrm>
            <a:off x="1421829" y="6545014"/>
            <a:ext cx="288033" cy="197148"/>
          </a:xfrm>
          <a:prstGeom prst="rect">
            <a:avLst/>
          </a:prstGeom>
        </p:spPr>
        <p:txBody>
          <a:bodyPr lIns="0" tIns="0" rIns="0" bIns="0" anchor="ctr"/>
          <a:lstStyle>
            <a:defPPr>
              <a:defRPr lang="ja-JP"/>
            </a:defPPr>
            <a:lvl1pPr marL="0" algn="r" defTabSz="1089325" rtl="0" eaLnBrk="1" latinLnBrk="0" hangingPunct="1">
              <a:defRPr kumimoji="1" sz="900" b="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E8DCCDAA-6D69-46E7-B759-71F91EA5148B}" type="slidenum">
              <a:rPr lang="ja-JP" altLang="en-US" sz="1000" baseline="0" smtClean="0">
                <a:latin typeface="SST" pitchFamily="34" charset="0"/>
              </a:rPr>
              <a:pPr/>
              <a:t>‹#›</a:t>
            </a:fld>
            <a:endParaRPr lang="ja-JP" altLang="en-US" sz="1000" baseline="0" dirty="0">
              <a:latin typeface="SST" pitchFamily="34" charset="0"/>
            </a:endParaRPr>
          </a:p>
        </p:txBody>
      </p:sp>
      <p:pic>
        <p:nvPicPr>
          <p:cNvPr id="19" name="図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8000" y="6426000"/>
            <a:ext cx="1295403" cy="432817"/>
          </a:xfrm>
          <a:prstGeom prst="rect">
            <a:avLst/>
          </a:prstGeom>
        </p:spPr>
      </p:pic>
    </p:spTree>
    <p:extLst>
      <p:ext uri="{BB962C8B-B14F-4D97-AF65-F5344CB8AC3E}">
        <p14:creationId xmlns:p14="http://schemas.microsoft.com/office/powerpoint/2010/main" val="1702659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Gray/Black MiddlePage">
    <p:bg>
      <p:bgPr>
        <a:solidFill>
          <a:schemeClr val="tx1"/>
        </a:solidFill>
        <a:effectLst/>
      </p:bgPr>
    </p:bg>
    <p:spTree>
      <p:nvGrpSpPr>
        <p:cNvPr id="1" name=""/>
        <p:cNvGrpSpPr/>
        <p:nvPr/>
      </p:nvGrpSpPr>
      <p:grpSpPr>
        <a:xfrm>
          <a:off x="0" y="0"/>
          <a:ext cx="0" cy="0"/>
          <a:chOff x="0" y="0"/>
          <a:chExt cx="0" cy="0"/>
        </a:xfrm>
      </p:grpSpPr>
      <p:sp>
        <p:nvSpPr>
          <p:cNvPr id="16" name="正方形/長方形 15"/>
          <p:cNvSpPr/>
          <p:nvPr userDrawn="1"/>
        </p:nvSpPr>
        <p:spPr>
          <a:xfrm>
            <a:off x="0" y="0"/>
            <a:ext cx="12204700" cy="6859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a:xfrm>
            <a:off x="0" y="6427588"/>
            <a:ext cx="12204000" cy="432000"/>
          </a:xfrm>
          <a:prstGeom prst="rect">
            <a:avLst/>
          </a:prstGeom>
          <a:solidFill>
            <a:srgbClr val="6666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900">
              <a:solidFill>
                <a:srgbClr val="FFFFFF"/>
              </a:solidFill>
            </a:endParaRPr>
          </a:p>
        </p:txBody>
      </p:sp>
      <p:cxnSp>
        <p:nvCxnSpPr>
          <p:cNvPr id="20" name="直線コネクタ 19"/>
          <p:cNvCxnSpPr/>
          <p:nvPr userDrawn="1"/>
        </p:nvCxnSpPr>
        <p:spPr>
          <a:xfrm>
            <a:off x="1886030" y="6535576"/>
            <a:ext cx="0" cy="216024"/>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3" name="タイトル 1"/>
          <p:cNvSpPr>
            <a:spLocks noGrp="1"/>
          </p:cNvSpPr>
          <p:nvPr>
            <p:ph type="title"/>
          </p:nvPr>
        </p:nvSpPr>
        <p:spPr bwMode="gray">
          <a:xfrm>
            <a:off x="431799" y="360363"/>
            <a:ext cx="11339513" cy="539750"/>
          </a:xfrm>
          <a:prstGeom prst="rect">
            <a:avLst/>
          </a:prstGeom>
        </p:spPr>
        <p:txBody>
          <a:bodyPr lIns="0" tIns="0" rIns="0" bIns="0" anchor="t" anchorCtr="0">
            <a:noAutofit/>
          </a:bodyPr>
          <a:lstStyle>
            <a:lvl1pPr algn="l">
              <a:defRPr sz="2800" b="1" baseline="0">
                <a:solidFill>
                  <a:schemeClr val="bg1"/>
                </a:solidFill>
                <a:latin typeface="+mj-ea"/>
                <a:ea typeface="+mj-ea"/>
              </a:defRPr>
            </a:lvl1pPr>
          </a:lstStyle>
          <a:p>
            <a:r>
              <a:rPr lang="ja-JP" altLang="en-US" dirty="0" smtClean="0"/>
              <a:t>マスタ タイトルの書式設定</a:t>
            </a:r>
            <a:endParaRPr lang="ja-JP" altLang="en-US" dirty="0"/>
          </a:p>
        </p:txBody>
      </p:sp>
      <p:sp>
        <p:nvSpPr>
          <p:cNvPr id="34" name="コンテンツ プレースホルダ 6"/>
          <p:cNvSpPr>
            <a:spLocks noGrp="1"/>
          </p:cNvSpPr>
          <p:nvPr>
            <p:ph sz="quarter" idx="13"/>
          </p:nvPr>
        </p:nvSpPr>
        <p:spPr bwMode="gray">
          <a:xfrm>
            <a:off x="720724" y="1081089"/>
            <a:ext cx="10763251" cy="5165724"/>
          </a:xfrm>
          <a:prstGeom prst="rect">
            <a:avLst/>
          </a:prstGeom>
        </p:spPr>
        <p:txBody>
          <a:bodyPr lIns="0" tIns="0" rIns="0" bIns="0"/>
          <a:lstStyle>
            <a:lvl1pPr>
              <a:lnSpc>
                <a:spcPts val="3400"/>
              </a:lnSpc>
              <a:spcBef>
                <a:spcPts val="0"/>
              </a:spcBef>
              <a:buFontTx/>
              <a:buNone/>
              <a:defRPr sz="2400" baseline="0">
                <a:solidFill>
                  <a:schemeClr val="bg1"/>
                </a:solidFill>
                <a:latin typeface="+mj-ea"/>
                <a:ea typeface="+mj-ea"/>
              </a:defRPr>
            </a:lvl1pPr>
            <a:lvl2pPr>
              <a:lnSpc>
                <a:spcPts val="3400"/>
              </a:lnSpc>
              <a:spcBef>
                <a:spcPts val="0"/>
              </a:spcBef>
              <a:buFontTx/>
              <a:buNone/>
              <a:defRPr sz="1600" baseline="0">
                <a:solidFill>
                  <a:schemeClr val="bg1"/>
                </a:solidFill>
                <a:latin typeface="+mj-ea"/>
                <a:ea typeface="+mj-ea"/>
              </a:defRPr>
            </a:lvl2pPr>
            <a:lvl3pPr>
              <a:lnSpc>
                <a:spcPts val="3400"/>
              </a:lnSpc>
              <a:spcBef>
                <a:spcPts val="0"/>
              </a:spcBef>
              <a:buFontTx/>
              <a:buNone/>
              <a:defRPr sz="1400" baseline="0">
                <a:solidFill>
                  <a:schemeClr val="bg1"/>
                </a:solidFill>
                <a:latin typeface="+mj-ea"/>
                <a:ea typeface="+mj-ea"/>
              </a:defRPr>
            </a:lvl3pPr>
            <a:lvl4pPr>
              <a:lnSpc>
                <a:spcPts val="3400"/>
              </a:lnSpc>
              <a:spcBef>
                <a:spcPts val="0"/>
              </a:spcBef>
              <a:buFontTx/>
              <a:buNone/>
              <a:defRPr sz="1100" baseline="0">
                <a:solidFill>
                  <a:schemeClr val="bg1"/>
                </a:solidFill>
                <a:latin typeface="+mj-ea"/>
                <a:ea typeface="+mj-ea"/>
              </a:defRPr>
            </a:lvl4pPr>
            <a:lvl5pPr>
              <a:defRPr sz="1000">
                <a:solidFill>
                  <a:schemeClr val="bg1"/>
                </a:solidFill>
                <a:latin typeface="+mj-ea"/>
                <a:ea typeface="+mj-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endParaRPr lang="en-US" altLang="ja-JP" dirty="0" smtClean="0"/>
          </a:p>
          <a:p>
            <a:pPr lvl="4"/>
            <a:r>
              <a:rPr lang="ja-JP" altLang="en-US" dirty="0" smtClean="0"/>
              <a:t>第 </a:t>
            </a:r>
            <a:r>
              <a:rPr lang="en-US" altLang="ja-JP" dirty="0" smtClean="0"/>
              <a:t>5 </a:t>
            </a:r>
            <a:r>
              <a:rPr lang="ja-JP" altLang="en-US" dirty="0" smtClean="0"/>
              <a:t>レベル</a:t>
            </a:r>
            <a:endParaRPr lang="ja-JP" altLang="en-US" dirty="0"/>
          </a:p>
        </p:txBody>
      </p: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0" y="6519600"/>
            <a:ext cx="1048514" cy="262129"/>
          </a:xfrm>
          <a:prstGeom prst="rect">
            <a:avLst/>
          </a:prstGeom>
        </p:spPr>
      </p:pic>
      <p:sp>
        <p:nvSpPr>
          <p:cNvPr id="14" name="フッター プレースホルダー 3"/>
          <p:cNvSpPr txBox="1">
            <a:spLocks/>
          </p:cNvSpPr>
          <p:nvPr userDrawn="1"/>
        </p:nvSpPr>
        <p:spPr>
          <a:xfrm>
            <a:off x="8028025" y="6535588"/>
            <a:ext cx="2880000" cy="216000"/>
          </a:xfrm>
          <a:prstGeom prst="rect">
            <a:avLst/>
          </a:prstGeom>
        </p:spPr>
        <p:txBody>
          <a:bodyPr wrap="square" lIns="72000" tIns="0" rIns="7200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pPr lvl="0" algn="r" defTabSz="457200"/>
            <a:r>
              <a:rPr lang="en-US" altLang="ja-JP" sz="1000" b="0" dirty="0" smtClean="0">
                <a:solidFill>
                  <a:schemeClr val="bg1"/>
                </a:solidFill>
                <a:latin typeface="SST" pitchFamily="34" charset="0"/>
                <a:ea typeface="SST Japanese Pro Regular" pitchFamily="34" charset="-128"/>
                <a:cs typeface="メイリオ"/>
              </a:rPr>
              <a:t>(Supplementary</a:t>
            </a:r>
            <a:r>
              <a:rPr lang="en-US" altLang="ja-JP" sz="1000" b="0" baseline="0" dirty="0" smtClean="0">
                <a:solidFill>
                  <a:schemeClr val="bg1"/>
                </a:solidFill>
                <a:latin typeface="SST" pitchFamily="34" charset="0"/>
                <a:ea typeface="SST Japanese Pro Regular" pitchFamily="34" charset="-128"/>
                <a:cs typeface="メイリオ"/>
              </a:rPr>
              <a:t> information</a:t>
            </a:r>
            <a:r>
              <a:rPr lang="en-US" altLang="ja-JP" sz="1000" b="0" dirty="0" smtClean="0">
                <a:solidFill>
                  <a:schemeClr val="bg1"/>
                </a:solidFill>
                <a:latin typeface="SST" pitchFamily="34" charset="0"/>
                <a:ea typeface="SST Japanese Pro Regular" pitchFamily="34" charset="-128"/>
                <a:cs typeface="メイリオ"/>
              </a:rPr>
              <a:t>)</a:t>
            </a:r>
            <a:endParaRPr lang="en-US" altLang="ja-JP" sz="1000" b="0" dirty="0">
              <a:solidFill>
                <a:schemeClr val="bg1"/>
              </a:solidFill>
              <a:latin typeface="SST" pitchFamily="34" charset="0"/>
              <a:ea typeface="SST Japanese Pro Regular" pitchFamily="34" charset="-128"/>
              <a:cs typeface="メイリオ"/>
            </a:endParaRPr>
          </a:p>
        </p:txBody>
      </p:sp>
      <p:sp>
        <p:nvSpPr>
          <p:cNvPr id="18" name="フッター プレースホルダー 3"/>
          <p:cNvSpPr txBox="1">
            <a:spLocks/>
          </p:cNvSpPr>
          <p:nvPr userDrawn="1"/>
        </p:nvSpPr>
        <p:spPr>
          <a:xfrm>
            <a:off x="3006006" y="6535588"/>
            <a:ext cx="4860000" cy="216000"/>
          </a:xfrm>
          <a:prstGeom prst="rect">
            <a:avLst/>
          </a:prstGeom>
        </p:spPr>
        <p:txBody>
          <a:bodyPr wrap="square" lIns="0" tIns="0" rIns="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bg1"/>
                </a:solidFill>
                <a:latin typeface="SST" pitchFamily="34" charset="0"/>
                <a:ea typeface="メイリオ" pitchFamily="50" charset="-128"/>
                <a:cs typeface="メイリオ" pitchFamily="50" charset="-128"/>
              </a:rPr>
              <a:t>Department      Copyright</a:t>
            </a:r>
            <a:endParaRPr lang="en-US" altLang="ja-JP" sz="1000" dirty="0">
              <a:solidFill>
                <a:schemeClr val="bg1"/>
              </a:solidFill>
              <a:latin typeface="SST" pitchFamily="34" charset="0"/>
              <a:ea typeface="メイリオ" pitchFamily="50" charset="-128"/>
              <a:cs typeface="メイリオ" pitchFamily="50" charset="-128"/>
            </a:endParaRPr>
          </a:p>
        </p:txBody>
      </p:sp>
      <p:sp>
        <p:nvSpPr>
          <p:cNvPr id="19" name="日付プレースホルダー 2"/>
          <p:cNvSpPr txBox="1">
            <a:spLocks/>
          </p:cNvSpPr>
          <p:nvPr userDrawn="1"/>
        </p:nvSpPr>
        <p:spPr>
          <a:xfrm>
            <a:off x="2069902" y="6535588"/>
            <a:ext cx="776117" cy="216000"/>
          </a:xfrm>
          <a:prstGeom prst="rect">
            <a:avLst/>
          </a:prstGeom>
        </p:spPr>
        <p:txBody>
          <a:bodyPr lIns="0" tIns="0" rIns="0" bIns="0" anchor="ct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smtClean="0">
                <a:solidFill>
                  <a:schemeClr val="bg1"/>
                </a:solidFill>
                <a:latin typeface="SST" pitchFamily="34" charset="0"/>
              </a:rPr>
              <a:t>yy.mm.dd</a:t>
            </a:r>
            <a:endParaRPr lang="en-US" altLang="ja-JP" sz="1000" dirty="0">
              <a:solidFill>
                <a:schemeClr val="bg1"/>
              </a:solidFill>
              <a:latin typeface="SST" pitchFamily="34" charset="0"/>
            </a:endParaRPr>
          </a:p>
        </p:txBody>
      </p:sp>
      <p:sp>
        <p:nvSpPr>
          <p:cNvPr id="21" name="スライド番号プレースホルダー 4"/>
          <p:cNvSpPr txBox="1">
            <a:spLocks/>
          </p:cNvSpPr>
          <p:nvPr userDrawn="1"/>
        </p:nvSpPr>
        <p:spPr>
          <a:xfrm>
            <a:off x="1421829" y="6545014"/>
            <a:ext cx="288033" cy="197148"/>
          </a:xfrm>
          <a:prstGeom prst="rect">
            <a:avLst/>
          </a:prstGeom>
        </p:spPr>
        <p:txBody>
          <a:bodyPr lIns="0" tIns="0" rIns="0" bIns="0" anchor="ctr"/>
          <a:lstStyle>
            <a:defPPr>
              <a:defRPr lang="ja-JP"/>
            </a:defPPr>
            <a:lvl1pPr marL="0" algn="r" defTabSz="1089325" rtl="0" eaLnBrk="1" latinLnBrk="0" hangingPunct="1">
              <a:defRPr kumimoji="1" sz="900" b="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E8DCCDAA-6D69-46E7-B759-71F91EA5148B}" type="slidenum">
              <a:rPr lang="ja-JP" altLang="en-US" sz="1000" baseline="0" smtClean="0">
                <a:latin typeface="SST" pitchFamily="34" charset="0"/>
              </a:rPr>
              <a:pPr/>
              <a:t>‹#›</a:t>
            </a:fld>
            <a:endParaRPr lang="ja-JP" altLang="en-US" sz="1000" baseline="0" dirty="0">
              <a:latin typeface="SST" pitchFamily="34" charset="0"/>
            </a:endParaRPr>
          </a:p>
        </p:txBody>
      </p:sp>
      <p:pic>
        <p:nvPicPr>
          <p:cNvPr id="17" name="図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8000" y="6426000"/>
            <a:ext cx="1295403" cy="432817"/>
          </a:xfrm>
          <a:prstGeom prst="rect">
            <a:avLst/>
          </a:prstGeom>
        </p:spPr>
      </p:pic>
    </p:spTree>
    <p:extLst>
      <p:ext uri="{BB962C8B-B14F-4D97-AF65-F5344CB8AC3E}">
        <p14:creationId xmlns:p14="http://schemas.microsoft.com/office/powerpoint/2010/main" val="21386108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Gray Back Cover">
    <p:bg>
      <p:bgPr>
        <a:solidFill>
          <a:srgbClr val="646464"/>
        </a:solidFill>
        <a:effectLst/>
      </p:bgPr>
    </p:bg>
    <p:spTree>
      <p:nvGrpSpPr>
        <p:cNvPr id="1" name=""/>
        <p:cNvGrpSpPr/>
        <p:nvPr/>
      </p:nvGrpSpPr>
      <p:grpSpPr>
        <a:xfrm>
          <a:off x="0" y="0"/>
          <a:ext cx="0" cy="0"/>
          <a:chOff x="0" y="0"/>
          <a:chExt cx="0" cy="0"/>
        </a:xfrm>
      </p:grpSpPr>
      <p:sp>
        <p:nvSpPr>
          <p:cNvPr id="6" name="テキスト ボックス 5"/>
          <p:cNvSpPr txBox="1"/>
          <p:nvPr userDrawn="1"/>
        </p:nvSpPr>
        <p:spPr bwMode="gray">
          <a:xfrm>
            <a:off x="720725" y="5940000"/>
            <a:ext cx="10763249" cy="603443"/>
          </a:xfrm>
          <a:prstGeom prst="rect">
            <a:avLst/>
          </a:prstGeom>
          <a:noFill/>
        </p:spPr>
        <p:txBody>
          <a:bodyPr wrap="none" lIns="0" tIns="0" rIns="0" bIns="0" rtlCol="0">
            <a:noAutofit/>
          </a:bodyPr>
          <a:lstStyle/>
          <a:p>
            <a:pPr algn="ctr">
              <a:lnSpc>
                <a:spcPct val="100000"/>
              </a:lnSpc>
              <a:spcBef>
                <a:spcPts val="0"/>
              </a:spcBef>
              <a:spcAft>
                <a:spcPts val="400"/>
              </a:spcAft>
            </a:pPr>
            <a:r>
              <a:rPr kumimoji="1" lang="en-US" altLang="ja-JP" sz="900" kern="1200" dirty="0" smtClean="0">
                <a:solidFill>
                  <a:srgbClr val="C8C8C8"/>
                </a:solidFill>
                <a:latin typeface="SST" pitchFamily="34" charset="0"/>
                <a:ea typeface="+mn-ea"/>
                <a:cs typeface="メイリオ"/>
              </a:rPr>
              <a:t>SONY is a registered trademark of Sony Corporation.</a:t>
            </a:r>
          </a:p>
          <a:p>
            <a:pPr algn="ctr">
              <a:lnSpc>
                <a:spcPct val="100000"/>
              </a:lnSpc>
              <a:spcBef>
                <a:spcPts val="0"/>
              </a:spcBef>
              <a:spcAft>
                <a:spcPts val="400"/>
              </a:spcAft>
            </a:pPr>
            <a:r>
              <a:rPr kumimoji="1" lang="en-US" altLang="ja-JP" sz="900" kern="1200" dirty="0" smtClean="0">
                <a:solidFill>
                  <a:srgbClr val="C8C8C8"/>
                </a:solidFill>
                <a:latin typeface="SST" pitchFamily="34" charset="0"/>
                <a:ea typeface="+mn-ea"/>
                <a:cs typeface="メイリオ"/>
              </a:rPr>
              <a:t>Names of Sony products and services are the registered trademarks and/or trademarks of Sony Corporation or its Group companies.</a:t>
            </a:r>
          </a:p>
          <a:p>
            <a:pPr algn="ctr">
              <a:lnSpc>
                <a:spcPct val="100000"/>
              </a:lnSpc>
              <a:spcBef>
                <a:spcPts val="0"/>
              </a:spcBef>
              <a:spcAft>
                <a:spcPts val="400"/>
              </a:spcAft>
            </a:pPr>
            <a:r>
              <a:rPr kumimoji="1" lang="en-US" altLang="ja-JP" sz="900" kern="1200" dirty="0" smtClean="0">
                <a:solidFill>
                  <a:srgbClr val="C8C8C8"/>
                </a:solidFill>
                <a:latin typeface="SST" pitchFamily="34" charset="0"/>
                <a:ea typeface="+mn-ea"/>
                <a:cs typeface="メイリオ"/>
              </a:rPr>
              <a:t>Other company names and product names are registered trademarks and/or trademarks of the respective companies.</a:t>
            </a:r>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4718" y="2979592"/>
            <a:ext cx="3595262" cy="898816"/>
          </a:xfrm>
          <a:prstGeom prst="rect">
            <a:avLst/>
          </a:prstGeom>
        </p:spPr>
      </p:pic>
    </p:spTree>
    <p:extLst>
      <p:ext uri="{BB962C8B-B14F-4D97-AF65-F5344CB8AC3E}">
        <p14:creationId xmlns:p14="http://schemas.microsoft.com/office/powerpoint/2010/main" val="17153764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Titlepage">
    <p:bg>
      <p:bgPr>
        <a:solidFill>
          <a:schemeClr val="tx1"/>
        </a:solidFill>
        <a:effectLst/>
      </p:bgPr>
    </p:bg>
    <p:spTree>
      <p:nvGrpSpPr>
        <p:cNvPr id="1" name=""/>
        <p:cNvGrpSpPr/>
        <p:nvPr/>
      </p:nvGrpSpPr>
      <p:grpSpPr>
        <a:xfrm>
          <a:off x="0" y="0"/>
          <a:ext cx="0" cy="0"/>
          <a:chOff x="0" y="0"/>
          <a:chExt cx="0" cy="0"/>
        </a:xfrm>
      </p:grpSpPr>
      <p:sp>
        <p:nvSpPr>
          <p:cNvPr id="24" name="テキスト プレースホルダー 2"/>
          <p:cNvSpPr>
            <a:spLocks noGrp="1"/>
          </p:cNvSpPr>
          <p:nvPr>
            <p:ph type="body" sz="quarter" idx="14" hasCustomPrompt="1"/>
          </p:nvPr>
        </p:nvSpPr>
        <p:spPr>
          <a:xfrm>
            <a:off x="722314" y="1989634"/>
            <a:ext cx="10761662" cy="576263"/>
          </a:xfrm>
          <a:prstGeom prst="rect">
            <a:avLst/>
          </a:prstGeom>
        </p:spPr>
        <p:txBody>
          <a:bodyPr lIns="0" tIns="0" rIns="0" bIns="0" anchor="ctr"/>
          <a:lstStyle>
            <a:lvl1pPr marL="0" indent="0" algn="ctr">
              <a:buNone/>
              <a:defRPr sz="3200" b="1">
                <a:solidFill>
                  <a:schemeClr val="bg1"/>
                </a:solidFill>
              </a:defRPr>
            </a:lvl1pPr>
          </a:lstStyle>
          <a:p>
            <a:pPr lvl="0"/>
            <a:r>
              <a:rPr kumimoji="1" lang="ja-JP" altLang="en-US" dirty="0" smtClean="0"/>
              <a:t>マスター タイトルの書式設定</a:t>
            </a:r>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600" y="302400"/>
            <a:ext cx="1438171" cy="361621"/>
          </a:xfrm>
          <a:prstGeom prst="rect">
            <a:avLst/>
          </a:prstGeom>
        </p:spPr>
      </p:pic>
      <p:sp>
        <p:nvSpPr>
          <p:cNvPr id="14" name="テキスト プレースホルダー 2"/>
          <p:cNvSpPr>
            <a:spLocks noGrp="1"/>
          </p:cNvSpPr>
          <p:nvPr>
            <p:ph type="body" sz="quarter" idx="12" hasCustomPrompt="1"/>
          </p:nvPr>
        </p:nvSpPr>
        <p:spPr>
          <a:xfrm>
            <a:off x="720725" y="5734800"/>
            <a:ext cx="10763250" cy="215444"/>
          </a:xfrm>
          <a:prstGeom prst="rect">
            <a:avLst/>
          </a:prstGeom>
        </p:spPr>
        <p:txBody>
          <a:bodyPr lIns="0" tIns="0" rIns="0" bIns="0" anchor="t">
            <a:spAutoFit/>
          </a:bodyPr>
          <a:lstStyle>
            <a:lvl1pPr marL="0" indent="0" algn="ctr">
              <a:buNone/>
              <a:defRPr sz="1400">
                <a:solidFill>
                  <a:schemeClr val="bg1"/>
                </a:solidFill>
              </a:defRPr>
            </a:lvl1pPr>
          </a:lstStyle>
          <a:p>
            <a:pPr lvl="0"/>
            <a:r>
              <a:rPr kumimoji="1" lang="ja-JP" altLang="en-US" dirty="0" smtClean="0"/>
              <a:t>部署名</a:t>
            </a:r>
            <a:endParaRPr kumimoji="1" lang="ja-JP" altLang="en-US" dirty="0"/>
          </a:p>
        </p:txBody>
      </p:sp>
      <p:sp>
        <p:nvSpPr>
          <p:cNvPr id="20" name="テキスト プレースホルダー 2"/>
          <p:cNvSpPr>
            <a:spLocks noGrp="1"/>
          </p:cNvSpPr>
          <p:nvPr>
            <p:ph type="body" sz="quarter" idx="13" hasCustomPrompt="1"/>
          </p:nvPr>
        </p:nvSpPr>
        <p:spPr>
          <a:xfrm>
            <a:off x="720725" y="6083400"/>
            <a:ext cx="10763250" cy="153888"/>
          </a:xfrm>
          <a:prstGeom prst="rect">
            <a:avLst/>
          </a:prstGeom>
        </p:spPr>
        <p:txBody>
          <a:bodyPr lIns="0" tIns="0" rIns="0" bIns="0" anchor="b">
            <a:spAutoFit/>
          </a:bodyPr>
          <a:lstStyle>
            <a:lvl1pPr marL="0" indent="0" algn="ctr">
              <a:buNone/>
              <a:defRPr sz="1000">
                <a:solidFill>
                  <a:schemeClr val="bg1"/>
                </a:solidFill>
              </a:defRPr>
            </a:lvl1pPr>
          </a:lstStyle>
          <a:p>
            <a:pPr lvl="0"/>
            <a:r>
              <a:rPr kumimoji="1" lang="ja-JP" altLang="en-US" dirty="0" smtClean="0"/>
              <a:t>ライツ表記</a:t>
            </a:r>
            <a:endParaRPr kumimoji="1" lang="ja-JP" altLang="en-US" dirty="0"/>
          </a:p>
        </p:txBody>
      </p:sp>
      <p:sp>
        <p:nvSpPr>
          <p:cNvPr id="21" name="テキスト プレースホルダー 4"/>
          <p:cNvSpPr>
            <a:spLocks noGrp="1"/>
          </p:cNvSpPr>
          <p:nvPr>
            <p:ph type="body" sz="quarter" idx="15" hasCustomPrompt="1"/>
          </p:nvPr>
        </p:nvSpPr>
        <p:spPr>
          <a:xfrm>
            <a:off x="722314" y="2915965"/>
            <a:ext cx="10761662" cy="307777"/>
          </a:xfrm>
          <a:prstGeom prst="rect">
            <a:avLst/>
          </a:prstGeom>
        </p:spPr>
        <p:txBody>
          <a:bodyPr lIns="0" tIns="0" rIns="0" bIns="0" anchor="t">
            <a:spAutoFit/>
          </a:bodyPr>
          <a:lstStyle>
            <a:lvl1pPr marL="0" indent="0" algn="ctr">
              <a:buNone/>
              <a:defRPr sz="2000">
                <a:solidFill>
                  <a:schemeClr val="bg1"/>
                </a:solidFill>
              </a:defRPr>
            </a:lvl1pPr>
            <a:lvl2pPr marL="544662" indent="0" algn="l">
              <a:buNone/>
              <a:defRPr/>
            </a:lvl2pPr>
          </a:lstStyle>
          <a:p>
            <a:pPr lvl="0"/>
            <a:r>
              <a:rPr kumimoji="1" lang="ja-JP" altLang="en-US" dirty="0" smtClean="0"/>
              <a:t>サブタイトルの書式設定</a:t>
            </a:r>
            <a:endParaRPr kumimoji="1" lang="ja-JP" altLang="en-US" dirty="0"/>
          </a:p>
        </p:txBody>
      </p:sp>
      <p:sp>
        <p:nvSpPr>
          <p:cNvPr id="9" name="フッター プレースホルダー 3"/>
          <p:cNvSpPr txBox="1">
            <a:spLocks/>
          </p:cNvSpPr>
          <p:nvPr userDrawn="1"/>
        </p:nvSpPr>
        <p:spPr>
          <a:xfrm>
            <a:off x="8028025" y="6535588"/>
            <a:ext cx="2880000" cy="216000"/>
          </a:xfrm>
          <a:prstGeom prst="rect">
            <a:avLst/>
          </a:prstGeom>
        </p:spPr>
        <p:txBody>
          <a:bodyPr wrap="square" lIns="72000" tIns="0" rIns="72000" bIns="0" anchor="ctr">
            <a:no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pPr lvl="0" algn="r" defTabSz="457200"/>
            <a:r>
              <a:rPr lang="en-US" altLang="ja-JP" sz="1000" b="0" dirty="0" smtClean="0">
                <a:solidFill>
                  <a:schemeClr val="bg1"/>
                </a:solidFill>
                <a:latin typeface="SST" pitchFamily="34" charset="0"/>
                <a:ea typeface="SST Japanese Pro Regular" pitchFamily="34" charset="-128"/>
                <a:cs typeface="メイリオ"/>
              </a:rPr>
              <a:t>(Supplementary</a:t>
            </a:r>
            <a:r>
              <a:rPr lang="en-US" altLang="ja-JP" sz="1000" b="0" baseline="0" dirty="0" smtClean="0">
                <a:solidFill>
                  <a:schemeClr val="bg1"/>
                </a:solidFill>
                <a:latin typeface="SST" pitchFamily="34" charset="0"/>
                <a:ea typeface="SST Japanese Pro Regular" pitchFamily="34" charset="-128"/>
                <a:cs typeface="メイリオ"/>
              </a:rPr>
              <a:t> information</a:t>
            </a:r>
            <a:r>
              <a:rPr lang="en-US" altLang="ja-JP" sz="1000" b="0" dirty="0" smtClean="0">
                <a:solidFill>
                  <a:schemeClr val="bg1"/>
                </a:solidFill>
                <a:latin typeface="SST" pitchFamily="34" charset="0"/>
                <a:ea typeface="SST Japanese Pro Regular" pitchFamily="34" charset="-128"/>
                <a:cs typeface="メイリオ"/>
              </a:rPr>
              <a:t>)</a:t>
            </a:r>
            <a:endParaRPr lang="en-US" altLang="ja-JP" sz="1000" b="0" dirty="0">
              <a:solidFill>
                <a:schemeClr val="bg1"/>
              </a:solidFill>
              <a:latin typeface="SST" pitchFamily="34" charset="0"/>
              <a:ea typeface="SST Japanese Pro Regular" pitchFamily="34" charset="-128"/>
              <a:cs typeface="メイリオ"/>
            </a:endParaRPr>
          </a:p>
        </p:txBody>
      </p:sp>
      <p:pic>
        <p:nvPicPr>
          <p:cNvPr id="11" name="図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8000" y="6426000"/>
            <a:ext cx="1295403" cy="432817"/>
          </a:xfrm>
          <a:prstGeom prst="rect">
            <a:avLst/>
          </a:prstGeom>
        </p:spPr>
      </p:pic>
    </p:spTree>
    <p:extLst>
      <p:ext uri="{BB962C8B-B14F-4D97-AF65-F5344CB8AC3E}">
        <p14:creationId xmlns:p14="http://schemas.microsoft.com/office/powerpoint/2010/main" val="8069983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369218"/>
      </p:ext>
    </p:extLst>
  </p:cSld>
  <p:clrMap bg1="lt1" tx1="dk1" bg2="lt2" tx2="dk2" accent1="accent1" accent2="accent2" accent3="accent3" accent4="accent4" accent5="accent5" accent6="accent6" hlink="hlink" folHlink="folHlink"/>
  <p:sldLayoutIdLst>
    <p:sldLayoutId id="2147483747" r:id="rId1"/>
    <p:sldLayoutId id="2147483752" r:id="rId2"/>
    <p:sldLayoutId id="2147483756" r:id="rId3"/>
    <p:sldLayoutId id="2147483760" r:id="rId4"/>
  </p:sldLayoutIdLst>
  <p:timing>
    <p:tnLst>
      <p:par>
        <p:cTn id="1" dur="indefinite" restart="never" nodeType="tmRoot"/>
      </p:par>
    </p:tnLst>
  </p:timing>
  <p:hf hdr="0" dt="0"/>
  <p:txStyles>
    <p:titleStyle>
      <a:lvl1pPr algn="l" defTabSz="1089325" rtl="0" eaLnBrk="1" latinLnBrk="0" hangingPunct="1">
        <a:spcBef>
          <a:spcPct val="0"/>
        </a:spcBef>
        <a:buNone/>
        <a:defRPr kumimoji="1" sz="5200" kern="1200">
          <a:solidFill>
            <a:schemeClr val="tx1"/>
          </a:solidFill>
          <a:latin typeface="+mj-ea"/>
          <a:ea typeface="+mj-ea"/>
          <a:cs typeface="+mj-cs"/>
        </a:defRPr>
      </a:lvl1pPr>
    </p:titleStyle>
    <p:bodyStyle>
      <a:lvl1pPr marL="408497" indent="-408497" algn="l" defTabSz="1089325" rtl="0" eaLnBrk="1" latinLnBrk="0" hangingPunct="1">
        <a:spcBef>
          <a:spcPct val="20000"/>
        </a:spcBef>
        <a:buFont typeface="Arial" pitchFamily="34" charset="0"/>
        <a:buChar char="•"/>
        <a:defRPr kumimoji="1" sz="3800" kern="1200">
          <a:solidFill>
            <a:schemeClr val="tx1"/>
          </a:solidFill>
          <a:latin typeface="+mj-ea"/>
          <a:ea typeface="+mj-ea"/>
          <a:cs typeface="+mn-cs"/>
        </a:defRPr>
      </a:lvl1pPr>
      <a:lvl2pPr marL="885076" indent="-340414" algn="l" defTabSz="1089325" rtl="0" eaLnBrk="1" latinLnBrk="0" hangingPunct="1">
        <a:spcBef>
          <a:spcPct val="20000"/>
        </a:spcBef>
        <a:buFont typeface="Arial" pitchFamily="34" charset="0"/>
        <a:buChar char="–"/>
        <a:defRPr kumimoji="1" sz="3300" kern="1200">
          <a:solidFill>
            <a:schemeClr val="tx1"/>
          </a:solidFill>
          <a:latin typeface="+mj-ea"/>
          <a:ea typeface="+mj-ea"/>
          <a:cs typeface="+mn-cs"/>
        </a:defRPr>
      </a:lvl2pPr>
      <a:lvl3pPr marL="1361656" indent="-272331" algn="l" defTabSz="1089325" rtl="0" eaLnBrk="1" latinLnBrk="0" hangingPunct="1">
        <a:spcBef>
          <a:spcPct val="20000"/>
        </a:spcBef>
        <a:buFont typeface="Arial" pitchFamily="34" charset="0"/>
        <a:buChar char="•"/>
        <a:defRPr kumimoji="1" sz="2900" kern="1200">
          <a:solidFill>
            <a:schemeClr val="tx1"/>
          </a:solidFill>
          <a:latin typeface="+mj-ea"/>
          <a:ea typeface="+mj-ea"/>
          <a:cs typeface="+mn-cs"/>
        </a:defRPr>
      </a:lvl3pPr>
      <a:lvl4pPr marL="1906318" indent="-272331" algn="l" defTabSz="1089325" rtl="0" eaLnBrk="1" latinLnBrk="0" hangingPunct="1">
        <a:spcBef>
          <a:spcPct val="20000"/>
        </a:spcBef>
        <a:buFont typeface="Arial" pitchFamily="34" charset="0"/>
        <a:buChar char="–"/>
        <a:defRPr kumimoji="1" sz="2400" kern="1200">
          <a:solidFill>
            <a:schemeClr val="tx1"/>
          </a:solidFill>
          <a:latin typeface="+mj-ea"/>
          <a:ea typeface="+mj-ea"/>
          <a:cs typeface="+mn-cs"/>
        </a:defRPr>
      </a:lvl4pPr>
      <a:lvl5pPr marL="2450981" indent="-272331" algn="l" defTabSz="1089325" rtl="0" eaLnBrk="1" latinLnBrk="0" hangingPunct="1">
        <a:spcBef>
          <a:spcPct val="20000"/>
        </a:spcBef>
        <a:buFont typeface="Arial" pitchFamily="34" charset="0"/>
        <a:buChar char="»"/>
        <a:defRPr kumimoji="1" sz="2400" kern="1200">
          <a:solidFill>
            <a:schemeClr val="tx1"/>
          </a:solidFill>
          <a:latin typeface="+mj-ea"/>
          <a:ea typeface="+mj-ea"/>
          <a:cs typeface="+mn-cs"/>
        </a:defRPr>
      </a:lvl5pPr>
      <a:lvl6pPr marL="2995643" indent="-272331" algn="l" defTabSz="1089325" rtl="0" eaLnBrk="1" latinLnBrk="0" hangingPunct="1">
        <a:spcBef>
          <a:spcPct val="20000"/>
        </a:spcBef>
        <a:buFont typeface="Arial" pitchFamily="34" charset="0"/>
        <a:buChar char="•"/>
        <a:defRPr kumimoji="1" sz="2400" kern="1200">
          <a:solidFill>
            <a:schemeClr val="tx1"/>
          </a:solidFill>
          <a:latin typeface="+mn-lt"/>
          <a:ea typeface="+mn-ea"/>
          <a:cs typeface="+mn-cs"/>
        </a:defRPr>
      </a:lvl6pPr>
      <a:lvl7pPr marL="3540305" indent="-272331" algn="l" defTabSz="1089325" rtl="0" eaLnBrk="1" latinLnBrk="0" hangingPunct="1">
        <a:spcBef>
          <a:spcPct val="20000"/>
        </a:spcBef>
        <a:buFont typeface="Arial" pitchFamily="34" charset="0"/>
        <a:buChar char="•"/>
        <a:defRPr kumimoji="1" sz="2400" kern="1200">
          <a:solidFill>
            <a:schemeClr val="tx1"/>
          </a:solidFill>
          <a:latin typeface="+mn-lt"/>
          <a:ea typeface="+mn-ea"/>
          <a:cs typeface="+mn-cs"/>
        </a:defRPr>
      </a:lvl7pPr>
      <a:lvl8pPr marL="4084968" indent="-272331" algn="l" defTabSz="1089325" rtl="0" eaLnBrk="1" latinLnBrk="0" hangingPunct="1">
        <a:spcBef>
          <a:spcPct val="20000"/>
        </a:spcBef>
        <a:buFont typeface="Arial" pitchFamily="34" charset="0"/>
        <a:buChar char="•"/>
        <a:defRPr kumimoji="1" sz="2400" kern="1200">
          <a:solidFill>
            <a:schemeClr val="tx1"/>
          </a:solidFill>
          <a:latin typeface="+mn-lt"/>
          <a:ea typeface="+mn-ea"/>
          <a:cs typeface="+mn-cs"/>
        </a:defRPr>
      </a:lvl8pPr>
      <a:lvl9pPr marL="4629630" indent="-272331" algn="l" defTabSz="1089325" rtl="0" eaLnBrk="1" latinLnBrk="0" hangingPunct="1">
        <a:spcBef>
          <a:spcPct val="20000"/>
        </a:spcBef>
        <a:buFont typeface="Arial" pitchFamily="34" charset="0"/>
        <a:buChar char="•"/>
        <a:defRPr kumimoji="1" sz="2400" kern="1200">
          <a:solidFill>
            <a:schemeClr val="tx1"/>
          </a:solidFill>
          <a:latin typeface="+mn-lt"/>
          <a:ea typeface="+mn-ea"/>
          <a:cs typeface="+mn-cs"/>
        </a:defRPr>
      </a:lvl9pPr>
    </p:bodyStyle>
    <p:otherStyle>
      <a:defPPr>
        <a:defRPr lang="ja-JP"/>
      </a:defPPr>
      <a:lvl1pPr marL="0" algn="l" defTabSz="1089325" rtl="0" eaLnBrk="1" latinLnBrk="0" hangingPunct="1">
        <a:defRPr kumimoji="1" sz="2100" kern="1200">
          <a:solidFill>
            <a:schemeClr val="tx1"/>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4646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455439"/>
      </p:ext>
    </p:extLst>
  </p:cSld>
  <p:clrMap bg1="lt1" tx1="dk1" bg2="lt2" tx2="dk2" accent1="accent1" accent2="accent2" accent3="accent3" accent4="accent4" accent5="accent5" accent6="accent6" hlink="hlink" folHlink="folHlink"/>
  <p:sldLayoutIdLst>
    <p:sldLayoutId id="2147483729" r:id="rId1"/>
    <p:sldLayoutId id="2147483734" r:id="rId2"/>
    <p:sldLayoutId id="2147483738" r:id="rId3"/>
    <p:sldLayoutId id="2147483742" r:id="rId4"/>
  </p:sldLayoutIdLst>
  <p:timing>
    <p:tnLst>
      <p:par>
        <p:cTn id="1" dur="indefinite" restart="never" nodeType="tmRoot"/>
      </p:par>
    </p:tnLst>
  </p:timing>
  <p:hf hdr="0" dt="0"/>
  <p:txStyles>
    <p:titleStyle>
      <a:lvl1pPr algn="l" defTabSz="1089325" rtl="0" eaLnBrk="1" latinLnBrk="0" hangingPunct="1">
        <a:spcBef>
          <a:spcPct val="0"/>
        </a:spcBef>
        <a:buNone/>
        <a:defRPr kumimoji="1" sz="5200" kern="1200">
          <a:solidFill>
            <a:schemeClr val="tx1"/>
          </a:solidFill>
          <a:latin typeface="+mj-ea"/>
          <a:ea typeface="+mj-ea"/>
          <a:cs typeface="+mj-cs"/>
        </a:defRPr>
      </a:lvl1pPr>
    </p:titleStyle>
    <p:bodyStyle>
      <a:lvl1pPr marL="408497" indent="-408497" algn="l" defTabSz="1089325" rtl="0" eaLnBrk="1" latinLnBrk="0" hangingPunct="1">
        <a:spcBef>
          <a:spcPct val="20000"/>
        </a:spcBef>
        <a:buFont typeface="Arial" pitchFamily="34" charset="0"/>
        <a:buChar char="•"/>
        <a:defRPr kumimoji="1" sz="3800" kern="1200">
          <a:solidFill>
            <a:schemeClr val="tx1"/>
          </a:solidFill>
          <a:latin typeface="+mj-ea"/>
          <a:ea typeface="+mj-ea"/>
          <a:cs typeface="+mn-cs"/>
        </a:defRPr>
      </a:lvl1pPr>
      <a:lvl2pPr marL="885076" indent="-340414" algn="l" defTabSz="1089325" rtl="0" eaLnBrk="1" latinLnBrk="0" hangingPunct="1">
        <a:spcBef>
          <a:spcPct val="20000"/>
        </a:spcBef>
        <a:buFont typeface="Arial" pitchFamily="34" charset="0"/>
        <a:buChar char="–"/>
        <a:defRPr kumimoji="1" sz="3300" kern="1200">
          <a:solidFill>
            <a:schemeClr val="tx1"/>
          </a:solidFill>
          <a:latin typeface="+mj-ea"/>
          <a:ea typeface="+mj-ea"/>
          <a:cs typeface="+mn-cs"/>
        </a:defRPr>
      </a:lvl2pPr>
      <a:lvl3pPr marL="1361656" indent="-272331" algn="l" defTabSz="1089325" rtl="0" eaLnBrk="1" latinLnBrk="0" hangingPunct="1">
        <a:spcBef>
          <a:spcPct val="20000"/>
        </a:spcBef>
        <a:buFont typeface="Arial" pitchFamily="34" charset="0"/>
        <a:buChar char="•"/>
        <a:defRPr kumimoji="1" sz="2900" kern="1200">
          <a:solidFill>
            <a:schemeClr val="tx1"/>
          </a:solidFill>
          <a:latin typeface="+mj-ea"/>
          <a:ea typeface="+mj-ea"/>
          <a:cs typeface="+mn-cs"/>
        </a:defRPr>
      </a:lvl3pPr>
      <a:lvl4pPr marL="1906318" indent="-272331" algn="l" defTabSz="1089325" rtl="0" eaLnBrk="1" latinLnBrk="0" hangingPunct="1">
        <a:spcBef>
          <a:spcPct val="20000"/>
        </a:spcBef>
        <a:buFont typeface="Arial" pitchFamily="34" charset="0"/>
        <a:buChar char="–"/>
        <a:defRPr kumimoji="1" sz="2400" kern="1200">
          <a:solidFill>
            <a:schemeClr val="tx1"/>
          </a:solidFill>
          <a:latin typeface="+mj-ea"/>
          <a:ea typeface="+mj-ea"/>
          <a:cs typeface="+mn-cs"/>
        </a:defRPr>
      </a:lvl4pPr>
      <a:lvl5pPr marL="2450981" indent="-272331" algn="l" defTabSz="1089325" rtl="0" eaLnBrk="1" latinLnBrk="0" hangingPunct="1">
        <a:spcBef>
          <a:spcPct val="20000"/>
        </a:spcBef>
        <a:buFont typeface="Arial" pitchFamily="34" charset="0"/>
        <a:buChar char="»"/>
        <a:defRPr kumimoji="1" sz="2400" kern="1200">
          <a:solidFill>
            <a:schemeClr val="tx1"/>
          </a:solidFill>
          <a:latin typeface="+mj-ea"/>
          <a:ea typeface="+mj-ea"/>
          <a:cs typeface="+mn-cs"/>
        </a:defRPr>
      </a:lvl5pPr>
      <a:lvl6pPr marL="2995643" indent="-272331" algn="l" defTabSz="1089325" rtl="0" eaLnBrk="1" latinLnBrk="0" hangingPunct="1">
        <a:spcBef>
          <a:spcPct val="20000"/>
        </a:spcBef>
        <a:buFont typeface="Arial" pitchFamily="34" charset="0"/>
        <a:buChar char="•"/>
        <a:defRPr kumimoji="1" sz="2400" kern="1200">
          <a:solidFill>
            <a:schemeClr val="tx1"/>
          </a:solidFill>
          <a:latin typeface="+mn-lt"/>
          <a:ea typeface="+mn-ea"/>
          <a:cs typeface="+mn-cs"/>
        </a:defRPr>
      </a:lvl6pPr>
      <a:lvl7pPr marL="3540305" indent="-272331" algn="l" defTabSz="1089325" rtl="0" eaLnBrk="1" latinLnBrk="0" hangingPunct="1">
        <a:spcBef>
          <a:spcPct val="20000"/>
        </a:spcBef>
        <a:buFont typeface="Arial" pitchFamily="34" charset="0"/>
        <a:buChar char="•"/>
        <a:defRPr kumimoji="1" sz="2400" kern="1200">
          <a:solidFill>
            <a:schemeClr val="tx1"/>
          </a:solidFill>
          <a:latin typeface="+mn-lt"/>
          <a:ea typeface="+mn-ea"/>
          <a:cs typeface="+mn-cs"/>
        </a:defRPr>
      </a:lvl7pPr>
      <a:lvl8pPr marL="4084968" indent="-272331" algn="l" defTabSz="1089325" rtl="0" eaLnBrk="1" latinLnBrk="0" hangingPunct="1">
        <a:spcBef>
          <a:spcPct val="20000"/>
        </a:spcBef>
        <a:buFont typeface="Arial" pitchFamily="34" charset="0"/>
        <a:buChar char="•"/>
        <a:defRPr kumimoji="1" sz="2400" kern="1200">
          <a:solidFill>
            <a:schemeClr val="tx1"/>
          </a:solidFill>
          <a:latin typeface="+mn-lt"/>
          <a:ea typeface="+mn-ea"/>
          <a:cs typeface="+mn-cs"/>
        </a:defRPr>
      </a:lvl8pPr>
      <a:lvl9pPr marL="4629630" indent="-272331" algn="l" defTabSz="1089325" rtl="0" eaLnBrk="1" latinLnBrk="0" hangingPunct="1">
        <a:spcBef>
          <a:spcPct val="20000"/>
        </a:spcBef>
        <a:buFont typeface="Arial" pitchFamily="34" charset="0"/>
        <a:buChar char="•"/>
        <a:defRPr kumimoji="1" sz="2400" kern="1200">
          <a:solidFill>
            <a:schemeClr val="tx1"/>
          </a:solidFill>
          <a:latin typeface="+mn-lt"/>
          <a:ea typeface="+mn-ea"/>
          <a:cs typeface="+mn-cs"/>
        </a:defRPr>
      </a:lvl9pPr>
    </p:bodyStyle>
    <p:otherStyle>
      <a:defPPr>
        <a:defRPr lang="ja-JP"/>
      </a:defPPr>
      <a:lvl1pPr marL="0" algn="l" defTabSz="1089325" rtl="0" eaLnBrk="1" latinLnBrk="0" hangingPunct="1">
        <a:defRPr kumimoji="1" sz="2100" kern="1200">
          <a:solidFill>
            <a:schemeClr val="tx1"/>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319634"/>
      </p:ext>
    </p:extLst>
  </p:cSld>
  <p:clrMap bg1="lt1" tx1="dk1" bg2="lt2" tx2="dk2" accent1="accent1" accent2="accent2" accent3="accent3" accent4="accent4" accent5="accent5" accent6="accent6" hlink="hlink" folHlink="folHlink"/>
  <p:sldLayoutIdLst>
    <p:sldLayoutId id="2147483711" r:id="rId1"/>
    <p:sldLayoutId id="2147483766" r:id="rId2"/>
    <p:sldLayoutId id="2147483767" r:id="rId3"/>
    <p:sldLayoutId id="2147483764" r:id="rId4"/>
    <p:sldLayoutId id="2147483765" r:id="rId5"/>
    <p:sldLayoutId id="2147483763" r:id="rId6"/>
    <p:sldLayoutId id="2147483724" r:id="rId7"/>
  </p:sldLayoutIdLst>
  <p:timing>
    <p:tnLst>
      <p:par>
        <p:cTn id="1" dur="indefinite" restart="never" nodeType="tmRoot"/>
      </p:par>
    </p:tnLst>
  </p:timing>
  <p:hf hdr="0" dt="0"/>
  <p:txStyles>
    <p:titleStyle>
      <a:lvl1pPr algn="l" defTabSz="1089325" rtl="0" eaLnBrk="1" latinLnBrk="0" hangingPunct="1">
        <a:spcBef>
          <a:spcPct val="0"/>
        </a:spcBef>
        <a:buNone/>
        <a:defRPr kumimoji="1" sz="5200" kern="1200">
          <a:solidFill>
            <a:schemeClr val="tx1"/>
          </a:solidFill>
          <a:latin typeface="+mj-ea"/>
          <a:ea typeface="+mj-ea"/>
          <a:cs typeface="+mj-cs"/>
        </a:defRPr>
      </a:lvl1pPr>
    </p:titleStyle>
    <p:bodyStyle>
      <a:lvl1pPr marL="408497" indent="-408497" algn="l" defTabSz="1089325" rtl="0" eaLnBrk="1" latinLnBrk="0" hangingPunct="1">
        <a:spcBef>
          <a:spcPct val="20000"/>
        </a:spcBef>
        <a:buFont typeface="Arial" pitchFamily="34" charset="0"/>
        <a:buChar char="•"/>
        <a:defRPr kumimoji="1" sz="3800" kern="1200">
          <a:solidFill>
            <a:schemeClr val="tx1"/>
          </a:solidFill>
          <a:latin typeface="+mj-ea"/>
          <a:ea typeface="+mj-ea"/>
          <a:cs typeface="+mn-cs"/>
        </a:defRPr>
      </a:lvl1pPr>
      <a:lvl2pPr marL="885076" indent="-340414" algn="l" defTabSz="1089325" rtl="0" eaLnBrk="1" latinLnBrk="0" hangingPunct="1">
        <a:spcBef>
          <a:spcPct val="20000"/>
        </a:spcBef>
        <a:buFont typeface="Arial" pitchFamily="34" charset="0"/>
        <a:buChar char="–"/>
        <a:defRPr kumimoji="1" sz="3300" kern="1200">
          <a:solidFill>
            <a:schemeClr val="tx1"/>
          </a:solidFill>
          <a:latin typeface="+mj-ea"/>
          <a:ea typeface="+mj-ea"/>
          <a:cs typeface="+mn-cs"/>
        </a:defRPr>
      </a:lvl2pPr>
      <a:lvl3pPr marL="1361656" indent="-272331" algn="l" defTabSz="1089325" rtl="0" eaLnBrk="1" latinLnBrk="0" hangingPunct="1">
        <a:spcBef>
          <a:spcPct val="20000"/>
        </a:spcBef>
        <a:buFont typeface="Arial" pitchFamily="34" charset="0"/>
        <a:buChar char="•"/>
        <a:defRPr kumimoji="1" sz="2900" kern="1200">
          <a:solidFill>
            <a:schemeClr val="tx1"/>
          </a:solidFill>
          <a:latin typeface="+mj-ea"/>
          <a:ea typeface="+mj-ea"/>
          <a:cs typeface="+mn-cs"/>
        </a:defRPr>
      </a:lvl3pPr>
      <a:lvl4pPr marL="1906318" indent="-272331" algn="l" defTabSz="1089325" rtl="0" eaLnBrk="1" latinLnBrk="0" hangingPunct="1">
        <a:spcBef>
          <a:spcPct val="20000"/>
        </a:spcBef>
        <a:buFont typeface="Arial" pitchFamily="34" charset="0"/>
        <a:buChar char="–"/>
        <a:defRPr kumimoji="1" sz="2400" kern="1200">
          <a:solidFill>
            <a:schemeClr val="tx1"/>
          </a:solidFill>
          <a:latin typeface="+mj-ea"/>
          <a:ea typeface="+mj-ea"/>
          <a:cs typeface="+mn-cs"/>
        </a:defRPr>
      </a:lvl4pPr>
      <a:lvl5pPr marL="2450981" indent="-272331" algn="l" defTabSz="1089325" rtl="0" eaLnBrk="1" latinLnBrk="0" hangingPunct="1">
        <a:spcBef>
          <a:spcPct val="20000"/>
        </a:spcBef>
        <a:buFont typeface="Arial" pitchFamily="34" charset="0"/>
        <a:buChar char="»"/>
        <a:defRPr kumimoji="1" sz="2400" kern="1200">
          <a:solidFill>
            <a:schemeClr val="tx1"/>
          </a:solidFill>
          <a:latin typeface="+mj-ea"/>
          <a:ea typeface="+mj-ea"/>
          <a:cs typeface="+mn-cs"/>
        </a:defRPr>
      </a:lvl5pPr>
      <a:lvl6pPr marL="2995643" indent="-272331" algn="l" defTabSz="1089325" rtl="0" eaLnBrk="1" latinLnBrk="0" hangingPunct="1">
        <a:spcBef>
          <a:spcPct val="20000"/>
        </a:spcBef>
        <a:buFont typeface="Arial" pitchFamily="34" charset="0"/>
        <a:buChar char="•"/>
        <a:defRPr kumimoji="1" sz="2400" kern="1200">
          <a:solidFill>
            <a:schemeClr val="tx1"/>
          </a:solidFill>
          <a:latin typeface="+mn-lt"/>
          <a:ea typeface="+mn-ea"/>
          <a:cs typeface="+mn-cs"/>
        </a:defRPr>
      </a:lvl6pPr>
      <a:lvl7pPr marL="3540305" indent="-272331" algn="l" defTabSz="1089325" rtl="0" eaLnBrk="1" latinLnBrk="0" hangingPunct="1">
        <a:spcBef>
          <a:spcPct val="20000"/>
        </a:spcBef>
        <a:buFont typeface="Arial" pitchFamily="34" charset="0"/>
        <a:buChar char="•"/>
        <a:defRPr kumimoji="1" sz="2400" kern="1200">
          <a:solidFill>
            <a:schemeClr val="tx1"/>
          </a:solidFill>
          <a:latin typeface="+mn-lt"/>
          <a:ea typeface="+mn-ea"/>
          <a:cs typeface="+mn-cs"/>
        </a:defRPr>
      </a:lvl7pPr>
      <a:lvl8pPr marL="4084968" indent="-272331" algn="l" defTabSz="1089325" rtl="0" eaLnBrk="1" latinLnBrk="0" hangingPunct="1">
        <a:spcBef>
          <a:spcPct val="20000"/>
        </a:spcBef>
        <a:buFont typeface="Arial" pitchFamily="34" charset="0"/>
        <a:buChar char="•"/>
        <a:defRPr kumimoji="1" sz="2400" kern="1200">
          <a:solidFill>
            <a:schemeClr val="tx1"/>
          </a:solidFill>
          <a:latin typeface="+mn-lt"/>
          <a:ea typeface="+mn-ea"/>
          <a:cs typeface="+mn-cs"/>
        </a:defRPr>
      </a:lvl8pPr>
      <a:lvl9pPr marL="4629630" indent="-272331" algn="l" defTabSz="1089325" rtl="0" eaLnBrk="1" latinLnBrk="0" hangingPunct="1">
        <a:spcBef>
          <a:spcPct val="20000"/>
        </a:spcBef>
        <a:buFont typeface="Arial" pitchFamily="34" charset="0"/>
        <a:buChar char="•"/>
        <a:defRPr kumimoji="1" sz="2400" kern="1200">
          <a:solidFill>
            <a:schemeClr val="tx1"/>
          </a:solidFill>
          <a:latin typeface="+mn-lt"/>
          <a:ea typeface="+mn-ea"/>
          <a:cs typeface="+mn-cs"/>
        </a:defRPr>
      </a:lvl9pPr>
    </p:bodyStyle>
    <p:otherStyle>
      <a:defPPr>
        <a:defRPr lang="ja-JP"/>
      </a:defPPr>
      <a:lvl1pPr marL="0" algn="l" defTabSz="1089325" rtl="0" eaLnBrk="1" latinLnBrk="0" hangingPunct="1">
        <a:defRPr kumimoji="1" sz="2100" kern="1200">
          <a:solidFill>
            <a:schemeClr val="tx1"/>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744522"/>
      </p:ext>
    </p:extLst>
  </p:cSld>
  <p:clrMap bg1="lt1" tx1="dk1" bg2="lt2" tx2="dk2" accent1="accent1" accent2="accent2" accent3="accent3" accent4="accent4" accent5="accent5" accent6="accent6" hlink="hlink" folHlink="folHlink"/>
  <p:sldLayoutIdLst>
    <p:sldLayoutId id="2147483693" r:id="rId1"/>
    <p:sldLayoutId id="2147483768" r:id="rId2"/>
    <p:sldLayoutId id="2147483769" r:id="rId3"/>
    <p:sldLayoutId id="2147483770" r:id="rId4"/>
    <p:sldLayoutId id="2147483694" r:id="rId5"/>
    <p:sldLayoutId id="2147483698" r:id="rId6"/>
    <p:sldLayoutId id="2147483706" r:id="rId7"/>
    <p:sldLayoutId id="2147483771" r:id="rId8"/>
  </p:sldLayoutIdLst>
  <p:timing>
    <p:tnLst>
      <p:par>
        <p:cTn id="1" dur="indefinite" restart="never" nodeType="tmRoot"/>
      </p:par>
    </p:tnLst>
  </p:timing>
  <p:hf hdr="0" dt="0"/>
  <p:txStyles>
    <p:titleStyle>
      <a:lvl1pPr algn="l" defTabSz="1089325" rtl="0" eaLnBrk="1" latinLnBrk="0" hangingPunct="1">
        <a:spcBef>
          <a:spcPct val="0"/>
        </a:spcBef>
        <a:buNone/>
        <a:defRPr kumimoji="1" sz="5200" kern="1200">
          <a:solidFill>
            <a:schemeClr val="tx1"/>
          </a:solidFill>
          <a:latin typeface="+mj-ea"/>
          <a:ea typeface="+mj-ea"/>
          <a:cs typeface="+mj-cs"/>
        </a:defRPr>
      </a:lvl1pPr>
    </p:titleStyle>
    <p:bodyStyle>
      <a:lvl1pPr marL="408497" indent="-408497" algn="l" defTabSz="1089325" rtl="0" eaLnBrk="1" latinLnBrk="0" hangingPunct="1">
        <a:spcBef>
          <a:spcPct val="20000"/>
        </a:spcBef>
        <a:buFont typeface="Arial" pitchFamily="34" charset="0"/>
        <a:buChar char="•"/>
        <a:defRPr kumimoji="1" sz="3800" kern="1200">
          <a:solidFill>
            <a:schemeClr val="tx1"/>
          </a:solidFill>
          <a:latin typeface="+mj-ea"/>
          <a:ea typeface="+mj-ea"/>
          <a:cs typeface="+mn-cs"/>
        </a:defRPr>
      </a:lvl1pPr>
      <a:lvl2pPr marL="885076" indent="-340414" algn="l" defTabSz="1089325" rtl="0" eaLnBrk="1" latinLnBrk="0" hangingPunct="1">
        <a:spcBef>
          <a:spcPct val="20000"/>
        </a:spcBef>
        <a:buFont typeface="Arial" pitchFamily="34" charset="0"/>
        <a:buChar char="–"/>
        <a:defRPr kumimoji="1" sz="3300" kern="1200">
          <a:solidFill>
            <a:schemeClr val="tx1"/>
          </a:solidFill>
          <a:latin typeface="+mj-ea"/>
          <a:ea typeface="+mj-ea"/>
          <a:cs typeface="+mn-cs"/>
        </a:defRPr>
      </a:lvl2pPr>
      <a:lvl3pPr marL="1361656" indent="-272331" algn="l" defTabSz="1089325" rtl="0" eaLnBrk="1" latinLnBrk="0" hangingPunct="1">
        <a:spcBef>
          <a:spcPct val="20000"/>
        </a:spcBef>
        <a:buFont typeface="Arial" pitchFamily="34" charset="0"/>
        <a:buChar char="•"/>
        <a:defRPr kumimoji="1" sz="2900" kern="1200">
          <a:solidFill>
            <a:schemeClr val="tx1"/>
          </a:solidFill>
          <a:latin typeface="+mj-ea"/>
          <a:ea typeface="+mj-ea"/>
          <a:cs typeface="+mn-cs"/>
        </a:defRPr>
      </a:lvl3pPr>
      <a:lvl4pPr marL="1906318" indent="-272331" algn="l" defTabSz="1089325" rtl="0" eaLnBrk="1" latinLnBrk="0" hangingPunct="1">
        <a:spcBef>
          <a:spcPct val="20000"/>
        </a:spcBef>
        <a:buFont typeface="Arial" pitchFamily="34" charset="0"/>
        <a:buChar char="–"/>
        <a:defRPr kumimoji="1" sz="2400" kern="1200">
          <a:solidFill>
            <a:schemeClr val="tx1"/>
          </a:solidFill>
          <a:latin typeface="+mj-ea"/>
          <a:ea typeface="+mj-ea"/>
          <a:cs typeface="+mn-cs"/>
        </a:defRPr>
      </a:lvl4pPr>
      <a:lvl5pPr marL="2450981" indent="-272331" algn="l" defTabSz="1089325" rtl="0" eaLnBrk="1" latinLnBrk="0" hangingPunct="1">
        <a:spcBef>
          <a:spcPct val="20000"/>
        </a:spcBef>
        <a:buFont typeface="Arial" pitchFamily="34" charset="0"/>
        <a:buChar char="»"/>
        <a:defRPr kumimoji="1" sz="2400" kern="1200">
          <a:solidFill>
            <a:schemeClr val="tx1"/>
          </a:solidFill>
          <a:latin typeface="+mj-ea"/>
          <a:ea typeface="+mj-ea"/>
          <a:cs typeface="+mn-cs"/>
        </a:defRPr>
      </a:lvl5pPr>
      <a:lvl6pPr marL="2995643" indent="-272331" algn="l" defTabSz="1089325" rtl="0" eaLnBrk="1" latinLnBrk="0" hangingPunct="1">
        <a:spcBef>
          <a:spcPct val="20000"/>
        </a:spcBef>
        <a:buFont typeface="Arial" pitchFamily="34" charset="0"/>
        <a:buChar char="•"/>
        <a:defRPr kumimoji="1" sz="2400" kern="1200">
          <a:solidFill>
            <a:schemeClr val="tx1"/>
          </a:solidFill>
          <a:latin typeface="+mn-lt"/>
          <a:ea typeface="+mn-ea"/>
          <a:cs typeface="+mn-cs"/>
        </a:defRPr>
      </a:lvl6pPr>
      <a:lvl7pPr marL="3540305" indent="-272331" algn="l" defTabSz="1089325" rtl="0" eaLnBrk="1" latinLnBrk="0" hangingPunct="1">
        <a:spcBef>
          <a:spcPct val="20000"/>
        </a:spcBef>
        <a:buFont typeface="Arial" pitchFamily="34" charset="0"/>
        <a:buChar char="•"/>
        <a:defRPr kumimoji="1" sz="2400" kern="1200">
          <a:solidFill>
            <a:schemeClr val="tx1"/>
          </a:solidFill>
          <a:latin typeface="+mn-lt"/>
          <a:ea typeface="+mn-ea"/>
          <a:cs typeface="+mn-cs"/>
        </a:defRPr>
      </a:lvl7pPr>
      <a:lvl8pPr marL="4084968" indent="-272331" algn="l" defTabSz="1089325" rtl="0" eaLnBrk="1" latinLnBrk="0" hangingPunct="1">
        <a:spcBef>
          <a:spcPct val="20000"/>
        </a:spcBef>
        <a:buFont typeface="Arial" pitchFamily="34" charset="0"/>
        <a:buChar char="•"/>
        <a:defRPr kumimoji="1" sz="2400" kern="1200">
          <a:solidFill>
            <a:schemeClr val="tx1"/>
          </a:solidFill>
          <a:latin typeface="+mn-lt"/>
          <a:ea typeface="+mn-ea"/>
          <a:cs typeface="+mn-cs"/>
        </a:defRPr>
      </a:lvl8pPr>
      <a:lvl9pPr marL="4629630" indent="-272331" algn="l" defTabSz="1089325" rtl="0" eaLnBrk="1" latinLnBrk="0" hangingPunct="1">
        <a:spcBef>
          <a:spcPct val="20000"/>
        </a:spcBef>
        <a:buFont typeface="Arial" pitchFamily="34" charset="0"/>
        <a:buChar char="•"/>
        <a:defRPr kumimoji="1" sz="2400" kern="1200">
          <a:solidFill>
            <a:schemeClr val="tx1"/>
          </a:solidFill>
          <a:latin typeface="+mn-lt"/>
          <a:ea typeface="+mn-ea"/>
          <a:cs typeface="+mn-cs"/>
        </a:defRPr>
      </a:lvl9pPr>
    </p:bodyStyle>
    <p:otherStyle>
      <a:defPPr>
        <a:defRPr lang="ja-JP"/>
      </a:defPPr>
      <a:lvl1pPr marL="0" algn="l" defTabSz="1089325" rtl="0" eaLnBrk="1" latinLnBrk="0" hangingPunct="1">
        <a:defRPr kumimoji="1" sz="2100" kern="1200">
          <a:solidFill>
            <a:schemeClr val="tx1"/>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4"/>
          </p:nvPr>
        </p:nvSpPr>
        <p:spPr/>
        <p:txBody>
          <a:bodyPr/>
          <a:lstStyle/>
          <a:p>
            <a:r>
              <a:rPr lang="en-US" altLang="ja-JP" sz="4800" dirty="0" smtClean="0">
                <a:latin typeface="SST" pitchFamily="34" charset="0"/>
              </a:rPr>
              <a:t>Study Session 8 Wearable Systems and Equipment</a:t>
            </a:r>
          </a:p>
          <a:p>
            <a:r>
              <a:rPr lang="en-US" altLang="ja-JP" sz="4800" dirty="0" smtClean="0">
                <a:latin typeface="SST" pitchFamily="34" charset="0"/>
              </a:rPr>
              <a:t>Report PT 100-10 and 100-13</a:t>
            </a:r>
            <a:endParaRPr lang="en-US" altLang="ja-JP" sz="4000" dirty="0">
              <a:latin typeface="SST" pitchFamily="34" charset="0"/>
            </a:endParaRPr>
          </a:p>
        </p:txBody>
      </p:sp>
      <p:sp>
        <p:nvSpPr>
          <p:cNvPr id="5" name="テキスト プレースホルダー 4"/>
          <p:cNvSpPr>
            <a:spLocks noGrp="1"/>
          </p:cNvSpPr>
          <p:nvPr>
            <p:ph type="body" sz="quarter" idx="15"/>
          </p:nvPr>
        </p:nvSpPr>
        <p:spPr>
          <a:xfrm>
            <a:off x="629742" y="4869954"/>
            <a:ext cx="10761662" cy="541687"/>
          </a:xfrm>
        </p:spPr>
        <p:txBody>
          <a:bodyPr/>
          <a:lstStyle/>
          <a:p>
            <a:r>
              <a:rPr lang="en-US" altLang="ja-JP" sz="1600" dirty="0" smtClean="0">
                <a:latin typeface="SST" pitchFamily="34" charset="0"/>
              </a:rPr>
              <a:t>Ulrike Haltrich</a:t>
            </a:r>
          </a:p>
          <a:p>
            <a:r>
              <a:rPr lang="en-US" altLang="ja-JP" sz="1600" dirty="0" smtClean="0">
                <a:latin typeface="SST" pitchFamily="34" charset="0"/>
              </a:rPr>
              <a:t>AGS Meeting 28 September 2016 Frankfurt</a:t>
            </a:r>
            <a:endParaRPr lang="en-US" altLang="ja-JP" sz="1600" dirty="0">
              <a:latin typeface="SST" pitchFamily="34" charset="0"/>
            </a:endParaRPr>
          </a:p>
        </p:txBody>
      </p:sp>
    </p:spTree>
    <p:extLst>
      <p:ext uri="{BB962C8B-B14F-4D97-AF65-F5344CB8AC3E}">
        <p14:creationId xmlns:p14="http://schemas.microsoft.com/office/powerpoint/2010/main" val="19301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a:t>N</a:t>
            </a:r>
            <a:r>
              <a:rPr lang="en-GB" sz="4800" b="1" dirty="0" smtClean="0"/>
              <a:t>ext steps</a:t>
            </a:r>
            <a:endParaRPr lang="en-GB" sz="4800" b="1" dirty="0"/>
          </a:p>
        </p:txBody>
      </p:sp>
      <p:sp>
        <p:nvSpPr>
          <p:cNvPr id="3" name="Content Placeholder 2"/>
          <p:cNvSpPr>
            <a:spLocks noGrp="1"/>
          </p:cNvSpPr>
          <p:nvPr>
            <p:ph idx="1"/>
          </p:nvPr>
        </p:nvSpPr>
        <p:spPr>
          <a:xfrm>
            <a:off x="722189" y="1413569"/>
            <a:ext cx="9988673" cy="4833227"/>
          </a:xfrm>
        </p:spPr>
        <p:txBody>
          <a:bodyPr/>
          <a:lstStyle/>
          <a:p>
            <a:r>
              <a:rPr lang="en-GB" sz="2800" b="1" dirty="0" smtClean="0"/>
              <a:t>Combine results of PT 100-10 and 100-13 into one TR as deliverable</a:t>
            </a:r>
          </a:p>
          <a:p>
            <a:r>
              <a:rPr lang="en-GB" sz="2800" dirty="0" smtClean="0"/>
              <a:t>Discuss and define scope and outline of DTR</a:t>
            </a:r>
          </a:p>
          <a:p>
            <a:r>
              <a:rPr lang="en-GB" sz="2800" dirty="0" smtClean="0"/>
              <a:t>Add use case scenarios in annex of DTR</a:t>
            </a:r>
          </a:p>
          <a:p>
            <a:r>
              <a:rPr lang="en-GB" sz="2800" dirty="0" smtClean="0"/>
              <a:t>Launch NP in Spring 2017</a:t>
            </a:r>
          </a:p>
          <a:p>
            <a:pPr marL="0" indent="0">
              <a:buNone/>
            </a:pPr>
            <a:endParaRPr lang="en-GB" sz="2800" dirty="0" smtClean="0"/>
          </a:p>
        </p:txBody>
      </p:sp>
      <p:sp>
        <p:nvSpPr>
          <p:cNvPr id="4" name="Slide Number Placeholder 2"/>
          <p:cNvSpPr txBox="1">
            <a:spLocks/>
          </p:cNvSpPr>
          <p:nvPr/>
        </p:nvSpPr>
        <p:spPr>
          <a:xfrm>
            <a:off x="612648" y="6356350"/>
            <a:ext cx="1981200" cy="365760"/>
          </a:xfrm>
          <a:prstGeom prst="rect">
            <a:avLst/>
          </a:prstGeom>
        </p:spPr>
        <p:txBody>
          <a:bodyPr/>
          <a:lstStyle>
            <a:defPPr>
              <a:defRPr lang="ja-JP"/>
            </a:defPPr>
            <a:lvl1pPr marL="0" algn="l" defTabSz="1089325" rtl="0" eaLnBrk="1" latinLnBrk="0" hangingPunct="1">
              <a:defRPr kumimoji="1" sz="2100" kern="1200">
                <a:solidFill>
                  <a:schemeClr val="tx1"/>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8929E8D4-C8D6-4387-B895-CD95649183CC}" type="slidenum">
              <a:rPr lang="de-DE" sz="1400" smtClean="0"/>
              <a:pPr/>
              <a:t>10</a:t>
            </a:fld>
            <a:endParaRPr lang="de-DE" sz="1400" dirty="0"/>
          </a:p>
        </p:txBody>
      </p:sp>
    </p:spTree>
    <p:extLst>
      <p:ext uri="{BB962C8B-B14F-4D97-AF65-F5344CB8AC3E}">
        <p14:creationId xmlns:p14="http://schemas.microsoft.com/office/powerpoint/2010/main" val="2089110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49" y="333450"/>
            <a:ext cx="10373995" cy="647123"/>
          </a:xfrm>
        </p:spPr>
        <p:txBody>
          <a:bodyPr/>
          <a:lstStyle/>
          <a:p>
            <a:r>
              <a:rPr lang="en-US" sz="4800" b="1" dirty="0" smtClean="0"/>
              <a:t>Study Session 8</a:t>
            </a:r>
            <a:endParaRPr lang="en-US" sz="4800" b="1" dirty="0"/>
          </a:p>
        </p:txBody>
      </p:sp>
      <p:sp>
        <p:nvSpPr>
          <p:cNvPr id="3" name="Content Placeholder 2"/>
          <p:cNvSpPr>
            <a:spLocks noGrp="1"/>
          </p:cNvSpPr>
          <p:nvPr>
            <p:ph idx="1"/>
          </p:nvPr>
        </p:nvSpPr>
        <p:spPr>
          <a:xfrm>
            <a:off x="701749" y="1917626"/>
            <a:ext cx="10759689" cy="4360634"/>
          </a:xfrm>
        </p:spPr>
        <p:txBody>
          <a:bodyPr>
            <a:noAutofit/>
          </a:bodyPr>
          <a:lstStyle/>
          <a:p>
            <a:r>
              <a:rPr lang="en-US" sz="1800" dirty="0" smtClean="0">
                <a:latin typeface="+mn-lt"/>
              </a:rPr>
              <a:t>To </a:t>
            </a:r>
            <a:r>
              <a:rPr lang="en-US" sz="1800" dirty="0">
                <a:latin typeface="+mn-lt"/>
              </a:rPr>
              <a:t>collect use cases on wearable systems and equipment and identify opportunities for </a:t>
            </a:r>
            <a:r>
              <a:rPr lang="en-US" sz="1800" dirty="0" smtClean="0">
                <a:latin typeface="+mn-lt"/>
              </a:rPr>
              <a:t>additional standardization </a:t>
            </a:r>
            <a:r>
              <a:rPr lang="en-US" sz="1800" dirty="0">
                <a:latin typeface="+mn-lt"/>
              </a:rPr>
              <a:t>in TC100 on the topic</a:t>
            </a:r>
          </a:p>
          <a:p>
            <a:r>
              <a:rPr lang="en-US" sz="1800" dirty="0">
                <a:latin typeface="+mn-lt"/>
              </a:rPr>
              <a:t>T</a:t>
            </a:r>
            <a:r>
              <a:rPr lang="en-US" sz="1800" dirty="0" smtClean="0">
                <a:latin typeface="+mn-lt"/>
              </a:rPr>
              <a:t>o </a:t>
            </a:r>
            <a:r>
              <a:rPr lang="en-US" sz="1800" dirty="0">
                <a:latin typeface="+mn-lt"/>
              </a:rPr>
              <a:t>produce a </a:t>
            </a:r>
            <a:r>
              <a:rPr lang="en-US" sz="1800" dirty="0" smtClean="0">
                <a:latin typeface="+mn-lt"/>
              </a:rPr>
              <a:t>technical report </a:t>
            </a:r>
            <a:r>
              <a:rPr lang="en-US" sz="1800" dirty="0">
                <a:latin typeface="+mn-lt"/>
              </a:rPr>
              <a:t>and to create an NP if possible as the outcome</a:t>
            </a:r>
          </a:p>
          <a:p>
            <a:pPr marL="0" indent="0">
              <a:buNone/>
            </a:pPr>
            <a:endParaRPr lang="de-DE" sz="1800" b="1" dirty="0" smtClean="0">
              <a:latin typeface="+mn-lt"/>
            </a:endParaRPr>
          </a:p>
          <a:p>
            <a:r>
              <a:rPr lang="de-DE" sz="1800" b="1" dirty="0" smtClean="0">
                <a:latin typeface="+mn-lt"/>
              </a:rPr>
              <a:t>Co-Project </a:t>
            </a:r>
            <a:r>
              <a:rPr lang="de-DE" sz="1800" b="1" dirty="0" err="1">
                <a:latin typeface="+mn-lt"/>
              </a:rPr>
              <a:t>leaders</a:t>
            </a:r>
            <a:r>
              <a:rPr lang="de-DE" sz="1800" b="1" dirty="0">
                <a:latin typeface="+mn-lt"/>
              </a:rPr>
              <a:t>:</a:t>
            </a:r>
          </a:p>
          <a:p>
            <a:r>
              <a:rPr lang="sv-SE" sz="1800" dirty="0">
                <a:latin typeface="+mn-lt"/>
              </a:rPr>
              <a:t>Ms. Ulrike Haltrich (</a:t>
            </a:r>
            <a:r>
              <a:rPr lang="sv-SE" sz="1800" dirty="0" smtClean="0">
                <a:latin typeface="+mn-lt"/>
              </a:rPr>
              <a:t>DE)</a:t>
            </a:r>
          </a:p>
          <a:p>
            <a:r>
              <a:rPr lang="en-US" sz="1800" dirty="0" smtClean="0">
                <a:latin typeface="+mn-lt"/>
              </a:rPr>
              <a:t>Mr</a:t>
            </a:r>
            <a:r>
              <a:rPr lang="en-US" sz="1800" dirty="0">
                <a:latin typeface="+mn-lt"/>
              </a:rPr>
              <a:t>. Junichi Yoshio (JP</a:t>
            </a:r>
            <a:r>
              <a:rPr lang="en-US" sz="1800" dirty="0" smtClean="0">
                <a:latin typeface="+mn-lt"/>
              </a:rPr>
              <a:t>)</a:t>
            </a:r>
          </a:p>
          <a:p>
            <a:pPr marL="0" indent="0">
              <a:buNone/>
            </a:pPr>
            <a:endParaRPr lang="de-DE" sz="1800" b="1" dirty="0" smtClean="0">
              <a:latin typeface="+mn-lt"/>
            </a:endParaRPr>
          </a:p>
          <a:p>
            <a:r>
              <a:rPr lang="de-DE" sz="1800" b="1" dirty="0" err="1" smtClean="0">
                <a:latin typeface="+mn-lt"/>
              </a:rPr>
              <a:t>Experts</a:t>
            </a:r>
            <a:r>
              <a:rPr lang="de-DE" sz="1800" b="1" dirty="0">
                <a:latin typeface="+mn-lt"/>
              </a:rPr>
              <a:t>:</a:t>
            </a:r>
          </a:p>
          <a:p>
            <a:r>
              <a:rPr lang="de-DE" sz="1800" dirty="0">
                <a:latin typeface="+mn-lt"/>
              </a:rPr>
              <a:t>Mr. Hong Zhang (CN)</a:t>
            </a:r>
          </a:p>
          <a:p>
            <a:r>
              <a:rPr lang="de-DE" sz="1800" dirty="0">
                <a:latin typeface="+mn-lt"/>
              </a:rPr>
              <a:t>Ms. Li Wang (CN)</a:t>
            </a:r>
          </a:p>
          <a:p>
            <a:r>
              <a:rPr lang="de-DE" sz="1800" dirty="0">
                <a:latin typeface="+mn-lt"/>
              </a:rPr>
              <a:t>Ms. Janina </a:t>
            </a:r>
            <a:r>
              <a:rPr lang="de-DE" sz="1800" dirty="0" err="1">
                <a:latin typeface="+mn-lt"/>
              </a:rPr>
              <a:t>Laurila-Dürsch</a:t>
            </a:r>
            <a:r>
              <a:rPr lang="de-DE" sz="1800" dirty="0">
                <a:latin typeface="+mn-lt"/>
              </a:rPr>
              <a:t> (DE</a:t>
            </a:r>
            <a:r>
              <a:rPr lang="de-DE" sz="1800" dirty="0" smtClean="0">
                <a:latin typeface="+mn-lt"/>
              </a:rPr>
              <a:t>) (</a:t>
            </a:r>
            <a:r>
              <a:rPr lang="de-DE" sz="1800" dirty="0" err="1" smtClean="0">
                <a:latin typeface="+mn-lt"/>
              </a:rPr>
              <a:t>replaced</a:t>
            </a:r>
            <a:r>
              <a:rPr lang="de-DE" sz="1800" dirty="0" smtClean="0">
                <a:latin typeface="+mn-lt"/>
              </a:rPr>
              <a:t> </a:t>
            </a:r>
            <a:r>
              <a:rPr lang="de-DE" sz="1800" dirty="0" err="1" smtClean="0">
                <a:latin typeface="+mn-lt"/>
              </a:rPr>
              <a:t>by</a:t>
            </a:r>
            <a:r>
              <a:rPr lang="de-DE" sz="1800" dirty="0">
                <a:latin typeface="+mn-lt"/>
              </a:rPr>
              <a:t> </a:t>
            </a:r>
            <a:r>
              <a:rPr lang="de-DE" sz="1800" dirty="0" smtClean="0">
                <a:latin typeface="+mn-lt"/>
              </a:rPr>
              <a:t>Ms. Iris </a:t>
            </a:r>
            <a:r>
              <a:rPr lang="de-DE" sz="1800" dirty="0" err="1" smtClean="0">
                <a:latin typeface="+mn-lt"/>
              </a:rPr>
              <a:t>Straszewski</a:t>
            </a:r>
            <a:r>
              <a:rPr lang="de-DE" sz="1800" dirty="0" smtClean="0">
                <a:latin typeface="+mn-lt"/>
              </a:rPr>
              <a:t>)</a:t>
            </a:r>
            <a:endParaRPr lang="de-DE" sz="1800" dirty="0">
              <a:latin typeface="+mn-lt"/>
            </a:endParaRPr>
          </a:p>
          <a:p>
            <a:r>
              <a:rPr lang="nl-NL" sz="1800" dirty="0">
                <a:latin typeface="+mn-lt"/>
              </a:rPr>
              <a:t>Ms. Dr. Kate Grant (UK)</a:t>
            </a:r>
            <a:endParaRPr lang="en-US" sz="1800" dirty="0" smtClean="0">
              <a:latin typeface="+mn-lt"/>
            </a:endParaRPr>
          </a:p>
          <a:p>
            <a:pPr>
              <a:buFont typeface="Symbol" panose="05050102010706020507" pitchFamily="18" charset="2"/>
              <a:buChar char="-"/>
            </a:pPr>
            <a:endParaRPr lang="en-US" sz="1800" dirty="0">
              <a:latin typeface="+mn-lt"/>
            </a:endParaRPr>
          </a:p>
          <a:p>
            <a:pPr marL="0" indent="0">
              <a:buNone/>
            </a:pPr>
            <a:r>
              <a:rPr lang="en-US" sz="2500" dirty="0" smtClean="0"/>
              <a:t>	</a:t>
            </a:r>
            <a:endParaRPr lang="de-DE" dirty="0" smtClean="0"/>
          </a:p>
          <a:p>
            <a:pPr marL="457152" lvl="1" indent="0">
              <a:buNone/>
            </a:pPr>
            <a:endParaRPr lang="en-US" sz="2800" dirty="0" smtClean="0">
              <a:solidFill>
                <a:srgbClr val="002060"/>
              </a:solidFill>
              <a:latin typeface="+mj-lt"/>
            </a:endParaRPr>
          </a:p>
        </p:txBody>
      </p:sp>
      <p:sp>
        <p:nvSpPr>
          <p:cNvPr id="6" name="TextBox 5"/>
          <p:cNvSpPr txBox="1"/>
          <p:nvPr/>
        </p:nvSpPr>
        <p:spPr>
          <a:xfrm>
            <a:off x="701749" y="1289148"/>
            <a:ext cx="10369153" cy="400101"/>
          </a:xfrm>
          <a:prstGeom prst="rect">
            <a:avLst/>
          </a:prstGeom>
        </p:spPr>
        <p:txBody>
          <a:bodyPr wrap="square" lIns="91430" tIns="45716" rIns="91430" bIns="45716">
            <a:spAutoFit/>
          </a:bodyPr>
          <a:lstStyle>
            <a:defPPr>
              <a:defRPr lang="de-DE"/>
            </a:defPPr>
            <a:lvl1pPr>
              <a:defRPr sz="1600">
                <a:solidFill>
                  <a:srgbClr val="FF0000"/>
                </a:solidFill>
              </a:defRPr>
            </a:lvl1pPr>
          </a:lstStyle>
          <a:p>
            <a:r>
              <a:rPr lang="en-US" sz="2000" b="1" dirty="0"/>
              <a:t>PT </a:t>
            </a:r>
            <a:r>
              <a:rPr lang="en-US" sz="2000" b="1" dirty="0" smtClean="0"/>
              <a:t>100-10 </a:t>
            </a:r>
            <a:r>
              <a:rPr lang="en-US" sz="2000" b="1" dirty="0"/>
              <a:t>Stage 0 project </a:t>
            </a:r>
            <a:r>
              <a:rPr lang="en-US" sz="2000" b="1" dirty="0" smtClean="0"/>
              <a:t>on w</a:t>
            </a:r>
            <a:r>
              <a:rPr lang="de-DE" sz="2000" b="1" dirty="0" err="1" smtClean="0"/>
              <a:t>earable</a:t>
            </a:r>
            <a:r>
              <a:rPr lang="de-DE" sz="2000" b="1" dirty="0" smtClean="0"/>
              <a:t> </a:t>
            </a:r>
            <a:r>
              <a:rPr lang="de-DE" sz="2000" b="1" dirty="0" err="1"/>
              <a:t>systems</a:t>
            </a:r>
            <a:r>
              <a:rPr lang="de-DE" sz="2000" b="1" dirty="0"/>
              <a:t> </a:t>
            </a:r>
            <a:r>
              <a:rPr lang="de-DE" sz="2000" b="1" dirty="0" err="1"/>
              <a:t>and</a:t>
            </a:r>
            <a:r>
              <a:rPr lang="de-DE" sz="2000" b="1" dirty="0"/>
              <a:t> </a:t>
            </a:r>
            <a:r>
              <a:rPr lang="de-DE" sz="2000" b="1" dirty="0" err="1"/>
              <a:t>equipment</a:t>
            </a:r>
            <a:endParaRPr lang="de-DE" sz="2000" b="1" dirty="0"/>
          </a:p>
        </p:txBody>
      </p:sp>
      <p:sp>
        <p:nvSpPr>
          <p:cNvPr id="5" name="Slide Number Placeholder 2"/>
          <p:cNvSpPr txBox="1">
            <a:spLocks/>
          </p:cNvSpPr>
          <p:nvPr/>
        </p:nvSpPr>
        <p:spPr>
          <a:xfrm>
            <a:off x="612648" y="6356350"/>
            <a:ext cx="1981200" cy="365760"/>
          </a:xfrm>
          <a:prstGeom prst="rect">
            <a:avLst/>
          </a:prstGeom>
        </p:spPr>
        <p:txBody>
          <a:bodyPr/>
          <a:lstStyle>
            <a:defPPr>
              <a:defRPr lang="ja-JP"/>
            </a:defPPr>
            <a:lvl1pPr marL="0" algn="l" defTabSz="1089325" rtl="0" eaLnBrk="1" latinLnBrk="0" hangingPunct="1">
              <a:defRPr kumimoji="1" sz="2100" kern="1200">
                <a:solidFill>
                  <a:schemeClr val="tx1"/>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8929E8D4-C8D6-4387-B895-CD95649183CC}" type="slidenum">
              <a:rPr lang="de-DE" sz="1400" smtClean="0"/>
              <a:pPr/>
              <a:t>2</a:t>
            </a:fld>
            <a:endParaRPr lang="de-DE" sz="1400" dirty="0"/>
          </a:p>
        </p:txBody>
      </p:sp>
    </p:spTree>
    <p:extLst>
      <p:ext uri="{BB962C8B-B14F-4D97-AF65-F5344CB8AC3E}">
        <p14:creationId xmlns:p14="http://schemas.microsoft.com/office/powerpoint/2010/main" val="44964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788" y="261442"/>
            <a:ext cx="10373995" cy="647123"/>
          </a:xfrm>
        </p:spPr>
        <p:txBody>
          <a:bodyPr/>
          <a:lstStyle/>
          <a:p>
            <a:r>
              <a:rPr lang="en-US" sz="4800" b="1" dirty="0" smtClean="0"/>
              <a:t>Study Session 8</a:t>
            </a:r>
            <a:endParaRPr lang="en-US" sz="4800" b="1" dirty="0"/>
          </a:p>
        </p:txBody>
      </p:sp>
      <p:sp>
        <p:nvSpPr>
          <p:cNvPr id="3" name="Content Placeholder 2"/>
          <p:cNvSpPr>
            <a:spLocks noGrp="1"/>
          </p:cNvSpPr>
          <p:nvPr>
            <p:ph idx="1"/>
          </p:nvPr>
        </p:nvSpPr>
        <p:spPr>
          <a:xfrm>
            <a:off x="701749" y="1997026"/>
            <a:ext cx="10759689" cy="4360634"/>
          </a:xfrm>
        </p:spPr>
        <p:txBody>
          <a:bodyPr>
            <a:noAutofit/>
          </a:bodyPr>
          <a:lstStyle/>
          <a:p>
            <a:pPr lvl="1">
              <a:buFont typeface="Arial" panose="020B0604020202020204" pitchFamily="34" charset="0"/>
              <a:buChar char="•"/>
            </a:pPr>
            <a:r>
              <a:rPr lang="en-US" sz="1800" dirty="0" smtClean="0">
                <a:solidFill>
                  <a:srgbClr val="002060"/>
                </a:solidFill>
                <a:latin typeface="+mn-lt"/>
              </a:rPr>
              <a:t>T</a:t>
            </a:r>
            <a:r>
              <a:rPr lang="en-US" sz="1800" dirty="0" smtClean="0">
                <a:latin typeface="+mn-lt"/>
              </a:rPr>
              <a:t>o </a:t>
            </a:r>
            <a:r>
              <a:rPr lang="en-US" sz="1800" dirty="0">
                <a:latin typeface="+mn-lt"/>
              </a:rPr>
              <a:t>study user comfort aspects of smart textiles and wearables;</a:t>
            </a:r>
            <a:endParaRPr lang="de-DE" sz="1800" dirty="0">
              <a:latin typeface="+mn-lt"/>
            </a:endParaRPr>
          </a:p>
          <a:p>
            <a:pPr lvl="1">
              <a:buFont typeface="Arial" panose="020B0604020202020204" pitchFamily="34" charset="0"/>
              <a:buChar char="•"/>
            </a:pPr>
            <a:r>
              <a:rPr lang="en-US" sz="1800" dirty="0">
                <a:latin typeface="+mn-lt"/>
              </a:rPr>
              <a:t>To prepare a market analysis including trends;</a:t>
            </a:r>
            <a:endParaRPr lang="de-DE" sz="1800" dirty="0">
              <a:latin typeface="+mn-lt"/>
            </a:endParaRPr>
          </a:p>
          <a:p>
            <a:pPr lvl="1">
              <a:buFont typeface="Arial" panose="020B0604020202020204" pitchFamily="34" charset="0"/>
              <a:buChar char="•"/>
            </a:pPr>
            <a:r>
              <a:rPr lang="en-US" sz="1800" dirty="0">
                <a:latin typeface="+mn-lt"/>
              </a:rPr>
              <a:t>To identify standardization needs;</a:t>
            </a:r>
            <a:endParaRPr lang="de-DE" sz="1800" dirty="0">
              <a:latin typeface="+mn-lt"/>
            </a:endParaRPr>
          </a:p>
          <a:p>
            <a:pPr lvl="1">
              <a:buFont typeface="Arial" panose="020B0604020202020204" pitchFamily="34" charset="0"/>
              <a:buChar char="•"/>
            </a:pPr>
            <a:r>
              <a:rPr lang="en-US" sz="1800" dirty="0">
                <a:latin typeface="+mn-lt"/>
              </a:rPr>
              <a:t>To contribute to the work of IEC SG 10 Wearable Smart Devices; and</a:t>
            </a:r>
            <a:endParaRPr lang="de-DE" sz="1800" dirty="0">
              <a:latin typeface="+mn-lt"/>
            </a:endParaRPr>
          </a:p>
          <a:p>
            <a:pPr lvl="1">
              <a:buFont typeface="Arial" panose="020B0604020202020204" pitchFamily="34" charset="0"/>
              <a:buChar char="•"/>
            </a:pPr>
            <a:r>
              <a:rPr lang="en-US" sz="1800" dirty="0">
                <a:latin typeface="+mn-lt"/>
              </a:rPr>
              <a:t>To prepare a first working draft</a:t>
            </a:r>
          </a:p>
          <a:p>
            <a:pPr>
              <a:buFont typeface="Symbol" panose="05050102010706020507" pitchFamily="18" charset="2"/>
              <a:buChar char="-"/>
            </a:pPr>
            <a:endParaRPr lang="en-US" sz="1800" dirty="0" smtClean="0">
              <a:latin typeface="+mn-lt"/>
            </a:endParaRPr>
          </a:p>
          <a:p>
            <a:pPr>
              <a:buFont typeface="Symbol" panose="05050102010706020507" pitchFamily="18" charset="2"/>
              <a:buChar char="-"/>
            </a:pPr>
            <a:endParaRPr lang="en-US" sz="1800" dirty="0">
              <a:latin typeface="+mn-lt"/>
            </a:endParaRPr>
          </a:p>
          <a:p>
            <a:r>
              <a:rPr lang="en-US" sz="1800" b="1" dirty="0" smtClean="0">
                <a:latin typeface="+mn-lt"/>
              </a:rPr>
              <a:t>Project </a:t>
            </a:r>
            <a:r>
              <a:rPr lang="en-US" sz="1800" b="1" dirty="0">
                <a:latin typeface="+mn-lt"/>
              </a:rPr>
              <a:t>leader:</a:t>
            </a:r>
            <a:endParaRPr lang="de-DE" sz="1800" b="1" dirty="0">
              <a:latin typeface="+mn-lt"/>
            </a:endParaRPr>
          </a:p>
          <a:p>
            <a:pPr lvl="1">
              <a:buFont typeface="Arial" panose="020B0604020202020204" pitchFamily="34" charset="0"/>
              <a:buChar char="•"/>
            </a:pPr>
            <a:r>
              <a:rPr lang="en-US" sz="1800" dirty="0">
                <a:latin typeface="+mn-lt"/>
              </a:rPr>
              <a:t>Ms. Ulrike Haltrich (DE)		</a:t>
            </a:r>
          </a:p>
          <a:p>
            <a:pPr marL="274320" lvl="1">
              <a:spcBef>
                <a:spcPts val="600"/>
              </a:spcBef>
              <a:buClr>
                <a:schemeClr val="accent1"/>
              </a:buClr>
            </a:pPr>
            <a:endParaRPr lang="en-US" sz="1800" dirty="0" smtClean="0">
              <a:latin typeface="+mn-lt"/>
            </a:endParaRPr>
          </a:p>
          <a:p>
            <a:pPr marL="285750" lvl="1" indent="-285750">
              <a:spcBef>
                <a:spcPts val="0"/>
              </a:spcBef>
              <a:buClr>
                <a:schemeClr val="accent1"/>
              </a:buClr>
              <a:buFont typeface="Arial" panose="020B0604020202020204" pitchFamily="34" charset="0"/>
              <a:buChar char="•"/>
            </a:pPr>
            <a:r>
              <a:rPr lang="en-US" sz="1800" b="1" dirty="0" smtClean="0">
                <a:latin typeface="+mn-lt"/>
              </a:rPr>
              <a:t>Experts</a:t>
            </a:r>
            <a:r>
              <a:rPr lang="en-US" sz="1800" b="1" dirty="0">
                <a:latin typeface="+mn-lt"/>
              </a:rPr>
              <a:t>:</a:t>
            </a:r>
            <a:endParaRPr lang="de-DE" sz="1800" b="1" dirty="0">
              <a:latin typeface="+mn-lt"/>
            </a:endParaRPr>
          </a:p>
          <a:p>
            <a:pPr lvl="1">
              <a:spcBef>
                <a:spcPts val="0"/>
              </a:spcBef>
              <a:buFont typeface="Arial" panose="020B0604020202020204" pitchFamily="34" charset="0"/>
              <a:buChar char="•"/>
            </a:pPr>
            <a:r>
              <a:rPr lang="en-US" sz="1800" dirty="0" smtClean="0">
                <a:latin typeface="+mn-lt"/>
              </a:rPr>
              <a:t>Ms</a:t>
            </a:r>
            <a:r>
              <a:rPr lang="en-US" sz="1800" dirty="0">
                <a:latin typeface="+mn-lt"/>
              </a:rPr>
              <a:t>. Zhao </a:t>
            </a:r>
            <a:r>
              <a:rPr lang="en-US" sz="1800" dirty="0" err="1" smtClean="0">
                <a:latin typeface="+mn-lt"/>
              </a:rPr>
              <a:t>Xiaoying</a:t>
            </a:r>
            <a:r>
              <a:rPr lang="en-US" sz="1800" dirty="0" smtClean="0">
                <a:latin typeface="+mn-lt"/>
              </a:rPr>
              <a:t> (CN); Mr</a:t>
            </a:r>
            <a:r>
              <a:rPr lang="en-US" sz="1800" dirty="0">
                <a:latin typeface="+mn-lt"/>
              </a:rPr>
              <a:t>. </a:t>
            </a:r>
            <a:r>
              <a:rPr lang="en-US" sz="1800" dirty="0" err="1">
                <a:latin typeface="+mn-lt"/>
              </a:rPr>
              <a:t>Pekka</a:t>
            </a:r>
            <a:r>
              <a:rPr lang="en-US" sz="1800" dirty="0">
                <a:latin typeface="+mn-lt"/>
              </a:rPr>
              <a:t> </a:t>
            </a:r>
            <a:r>
              <a:rPr lang="en-US" sz="1800" dirty="0" err="1">
                <a:latin typeface="+mn-lt"/>
              </a:rPr>
              <a:t>Talmola</a:t>
            </a:r>
            <a:r>
              <a:rPr lang="en-US" sz="1800" dirty="0">
                <a:latin typeface="+mn-lt"/>
              </a:rPr>
              <a:t> (FI</a:t>
            </a:r>
            <a:r>
              <a:rPr lang="en-US" sz="1800" dirty="0" smtClean="0">
                <a:latin typeface="+mn-lt"/>
              </a:rPr>
              <a:t>); Mr. </a:t>
            </a:r>
            <a:r>
              <a:rPr lang="en-US" sz="1800" dirty="0" err="1" smtClean="0">
                <a:latin typeface="+mn-lt"/>
              </a:rPr>
              <a:t>Tomoo</a:t>
            </a:r>
            <a:r>
              <a:rPr lang="en-US" sz="1800" dirty="0" smtClean="0">
                <a:latin typeface="+mn-lt"/>
              </a:rPr>
              <a:t> </a:t>
            </a:r>
            <a:r>
              <a:rPr lang="en-US" sz="1800" dirty="0" err="1" smtClean="0">
                <a:latin typeface="+mn-lt"/>
              </a:rPr>
              <a:t>Nishigaki</a:t>
            </a:r>
            <a:r>
              <a:rPr lang="en-US" sz="1800" dirty="0" smtClean="0">
                <a:latin typeface="+mn-lt"/>
              </a:rPr>
              <a:t> (JP)</a:t>
            </a:r>
            <a:r>
              <a:rPr lang="en-US" sz="1200" dirty="0" smtClean="0">
                <a:latin typeface="+mn-lt"/>
              </a:rPr>
              <a:t>	</a:t>
            </a:r>
            <a:r>
              <a:rPr lang="en-US" sz="2500" dirty="0" smtClean="0"/>
              <a:t>	</a:t>
            </a:r>
            <a:endParaRPr lang="de-DE" dirty="0" smtClean="0"/>
          </a:p>
          <a:p>
            <a:pPr marL="457152" lvl="1" indent="0">
              <a:buNone/>
            </a:pPr>
            <a:endParaRPr lang="en-US" sz="2800" dirty="0" smtClean="0">
              <a:solidFill>
                <a:srgbClr val="002060"/>
              </a:solidFill>
              <a:latin typeface="+mj-lt"/>
            </a:endParaRPr>
          </a:p>
        </p:txBody>
      </p:sp>
      <p:sp>
        <p:nvSpPr>
          <p:cNvPr id="6" name="TextBox 5"/>
          <p:cNvSpPr txBox="1"/>
          <p:nvPr/>
        </p:nvSpPr>
        <p:spPr>
          <a:xfrm>
            <a:off x="701749" y="1289148"/>
            <a:ext cx="10369153" cy="707878"/>
          </a:xfrm>
          <a:prstGeom prst="rect">
            <a:avLst/>
          </a:prstGeom>
        </p:spPr>
        <p:txBody>
          <a:bodyPr wrap="square" lIns="91430" tIns="45716" rIns="91430" bIns="45716">
            <a:spAutoFit/>
          </a:bodyPr>
          <a:lstStyle>
            <a:defPPr>
              <a:defRPr lang="de-DE"/>
            </a:defPPr>
            <a:lvl1pPr>
              <a:defRPr sz="1600">
                <a:solidFill>
                  <a:srgbClr val="FF0000"/>
                </a:solidFill>
              </a:defRPr>
            </a:lvl1pPr>
          </a:lstStyle>
          <a:p>
            <a:r>
              <a:rPr lang="en-US" sz="2000" b="1" dirty="0"/>
              <a:t>PT </a:t>
            </a:r>
            <a:r>
              <a:rPr lang="en-US" sz="2000" b="1" dirty="0" smtClean="0"/>
              <a:t>100-13 </a:t>
            </a:r>
            <a:r>
              <a:rPr lang="en-US" sz="2000" b="1" dirty="0"/>
              <a:t>Stage 0 project on </a:t>
            </a:r>
            <a:r>
              <a:rPr lang="en-US" sz="2000" b="1" dirty="0" smtClean="0"/>
              <a:t>user </a:t>
            </a:r>
            <a:r>
              <a:rPr lang="en-US" sz="2000" b="1" dirty="0"/>
              <a:t>comfort and evaluation of smart textiles and </a:t>
            </a:r>
            <a:r>
              <a:rPr lang="en-US" sz="2000" b="1" dirty="0" smtClean="0"/>
              <a:t>wearables</a:t>
            </a:r>
            <a:endParaRPr lang="de-DE" sz="2000" b="1" dirty="0"/>
          </a:p>
        </p:txBody>
      </p:sp>
      <p:sp>
        <p:nvSpPr>
          <p:cNvPr id="5" name="Slide Number Placeholder 2"/>
          <p:cNvSpPr txBox="1">
            <a:spLocks/>
          </p:cNvSpPr>
          <p:nvPr/>
        </p:nvSpPr>
        <p:spPr>
          <a:xfrm>
            <a:off x="612648" y="6356350"/>
            <a:ext cx="1981200" cy="365760"/>
          </a:xfrm>
          <a:prstGeom prst="rect">
            <a:avLst/>
          </a:prstGeom>
        </p:spPr>
        <p:txBody>
          <a:bodyPr/>
          <a:lstStyle>
            <a:defPPr>
              <a:defRPr lang="ja-JP"/>
            </a:defPPr>
            <a:lvl1pPr marL="0" algn="l" defTabSz="1089325" rtl="0" eaLnBrk="1" latinLnBrk="0" hangingPunct="1">
              <a:defRPr kumimoji="1" sz="2100" kern="1200">
                <a:solidFill>
                  <a:schemeClr val="tx1"/>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8929E8D4-C8D6-4387-B895-CD95649183CC}" type="slidenum">
              <a:rPr lang="de-DE" sz="1400" smtClean="0"/>
              <a:pPr/>
              <a:t>3</a:t>
            </a:fld>
            <a:endParaRPr lang="de-DE" sz="1400" dirty="0"/>
          </a:p>
        </p:txBody>
      </p:sp>
    </p:spTree>
    <p:extLst>
      <p:ext uri="{BB962C8B-B14F-4D97-AF65-F5344CB8AC3E}">
        <p14:creationId xmlns:p14="http://schemas.microsoft.com/office/powerpoint/2010/main" val="114628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smtClean="0"/>
              <a:t>SS 8 Meeting on 29 Sept. 2016</a:t>
            </a:r>
            <a:endParaRPr lang="en-GB" sz="4800" b="1" dirty="0"/>
          </a:p>
        </p:txBody>
      </p:sp>
      <p:sp>
        <p:nvSpPr>
          <p:cNvPr id="3" name="Content Placeholder 2"/>
          <p:cNvSpPr>
            <a:spLocks noGrp="1"/>
          </p:cNvSpPr>
          <p:nvPr>
            <p:ph idx="1"/>
          </p:nvPr>
        </p:nvSpPr>
        <p:spPr>
          <a:xfrm>
            <a:off x="701750" y="1773610"/>
            <a:ext cx="10759689" cy="4833227"/>
          </a:xfrm>
        </p:spPr>
        <p:txBody>
          <a:bodyPr/>
          <a:lstStyle/>
          <a:p>
            <a:r>
              <a:rPr lang="en-US" sz="2400" dirty="0" smtClean="0"/>
              <a:t>Report </a:t>
            </a:r>
            <a:r>
              <a:rPr lang="en-US" sz="2400" dirty="0"/>
              <a:t>of </a:t>
            </a:r>
            <a:r>
              <a:rPr lang="en-US" sz="2400" dirty="0" smtClean="0"/>
              <a:t>SMB/SG </a:t>
            </a:r>
            <a:r>
              <a:rPr lang="en-US" sz="2400" dirty="0"/>
              <a:t>10 Smart Wearable </a:t>
            </a:r>
            <a:r>
              <a:rPr lang="en-US" sz="2400" dirty="0" smtClean="0"/>
              <a:t>Devices (U. Haltrich) </a:t>
            </a:r>
            <a:endParaRPr lang="de-DE" sz="2400" dirty="0"/>
          </a:p>
          <a:p>
            <a:r>
              <a:rPr lang="en-US" sz="2400" dirty="0" smtClean="0"/>
              <a:t>Report </a:t>
            </a:r>
            <a:r>
              <a:rPr lang="en-US" sz="2400" dirty="0"/>
              <a:t>of use case studies JP NC (J. Yoshio)</a:t>
            </a:r>
            <a:endParaRPr lang="de-DE" sz="2400" dirty="0"/>
          </a:p>
          <a:p>
            <a:r>
              <a:rPr lang="en-US" sz="2400" dirty="0" smtClean="0"/>
              <a:t>Update </a:t>
            </a:r>
            <a:r>
              <a:rPr lang="en-US" sz="2400" dirty="0"/>
              <a:t>wearable standardization activities in other regions (All)</a:t>
            </a:r>
            <a:endParaRPr lang="de-DE" sz="2400" dirty="0"/>
          </a:p>
          <a:p>
            <a:r>
              <a:rPr lang="en-US" sz="2400" dirty="0" smtClean="0"/>
              <a:t>Stage </a:t>
            </a:r>
            <a:r>
              <a:rPr lang="en-US" sz="2400" dirty="0"/>
              <a:t>0 Project Wearables user comfort and evaluation (U. Haltrich)</a:t>
            </a:r>
            <a:endParaRPr lang="de-DE" sz="2400" dirty="0"/>
          </a:p>
          <a:p>
            <a:pPr lvl="1"/>
            <a:r>
              <a:rPr lang="en-US" sz="1900" dirty="0"/>
              <a:t>		</a:t>
            </a:r>
            <a:r>
              <a:rPr lang="en-US" sz="1900" dirty="0" smtClean="0"/>
              <a:t>Definition of Scope </a:t>
            </a:r>
            <a:r>
              <a:rPr lang="en-US" sz="1900" dirty="0"/>
              <a:t>and Outline of DTR</a:t>
            </a:r>
            <a:endParaRPr lang="de-DE" sz="1900" dirty="0"/>
          </a:p>
          <a:p>
            <a:r>
              <a:rPr lang="en-US" sz="2400" dirty="0" smtClean="0"/>
              <a:t>Status </a:t>
            </a:r>
            <a:r>
              <a:rPr lang="en-US" sz="2400" dirty="0"/>
              <a:t>report, NP on Listening Functionality (J. Yoshio)</a:t>
            </a:r>
            <a:endParaRPr lang="de-DE" sz="2400" dirty="0"/>
          </a:p>
          <a:p>
            <a:r>
              <a:rPr lang="en-US" sz="2400" dirty="0" smtClean="0"/>
              <a:t>Status </a:t>
            </a:r>
            <a:r>
              <a:rPr lang="en-US" sz="2400" dirty="0"/>
              <a:t>report, DTR IEC 63071 Power supplying scheme for wearable system and equipment (J. Yoshio)</a:t>
            </a:r>
            <a:endParaRPr lang="de-DE" sz="2400" dirty="0"/>
          </a:p>
          <a:p>
            <a:r>
              <a:rPr lang="en-US" sz="2400" dirty="0" smtClean="0"/>
              <a:t>JTC </a:t>
            </a:r>
            <a:r>
              <a:rPr lang="en-US" sz="2400" dirty="0"/>
              <a:t>1 Wearables trend report (K. Grant)</a:t>
            </a:r>
            <a:endParaRPr lang="de-DE" sz="2400" dirty="0"/>
          </a:p>
          <a:p>
            <a:pPr marL="544662" lvl="1" indent="0">
              <a:buNone/>
            </a:pPr>
            <a:endParaRPr lang="en-GB" sz="2400" dirty="0"/>
          </a:p>
        </p:txBody>
      </p:sp>
      <p:sp>
        <p:nvSpPr>
          <p:cNvPr id="4" name="Slide Number Placeholder 2"/>
          <p:cNvSpPr txBox="1">
            <a:spLocks/>
          </p:cNvSpPr>
          <p:nvPr/>
        </p:nvSpPr>
        <p:spPr>
          <a:xfrm>
            <a:off x="612648" y="6356350"/>
            <a:ext cx="1981200" cy="365760"/>
          </a:xfrm>
          <a:prstGeom prst="rect">
            <a:avLst/>
          </a:prstGeom>
        </p:spPr>
        <p:txBody>
          <a:bodyPr/>
          <a:lstStyle>
            <a:defPPr>
              <a:defRPr lang="ja-JP"/>
            </a:defPPr>
            <a:lvl1pPr marL="0" algn="l" defTabSz="1089325" rtl="0" eaLnBrk="1" latinLnBrk="0" hangingPunct="1">
              <a:defRPr kumimoji="1" sz="2100" kern="1200">
                <a:solidFill>
                  <a:schemeClr val="tx1"/>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8929E8D4-C8D6-4387-B895-CD95649183CC}" type="slidenum">
              <a:rPr lang="de-DE" sz="1400" smtClean="0"/>
              <a:pPr/>
              <a:t>4</a:t>
            </a:fld>
            <a:endParaRPr lang="de-DE" sz="1400" dirty="0"/>
          </a:p>
        </p:txBody>
      </p:sp>
    </p:spTree>
    <p:extLst>
      <p:ext uri="{BB962C8B-B14F-4D97-AF65-F5344CB8AC3E}">
        <p14:creationId xmlns:p14="http://schemas.microsoft.com/office/powerpoint/2010/main" val="3160698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05806" y="909514"/>
            <a:ext cx="9428258" cy="5455345"/>
          </a:xfrm>
          <a:prstGeom prst="rect">
            <a:avLst/>
          </a:prstGeom>
          <a:noFill/>
          <a:ln>
            <a:noFill/>
          </a:ln>
        </p:spPr>
      </p:pic>
      <p:sp>
        <p:nvSpPr>
          <p:cNvPr id="5" name="Title 1"/>
          <p:cNvSpPr>
            <a:spLocks noGrp="1"/>
          </p:cNvSpPr>
          <p:nvPr>
            <p:ph type="title"/>
          </p:nvPr>
        </p:nvSpPr>
        <p:spPr/>
        <p:txBody>
          <a:bodyPr/>
          <a:lstStyle/>
          <a:p>
            <a:r>
              <a:rPr lang="en-GB" sz="4800" b="1" dirty="0" smtClean="0"/>
              <a:t>Trends</a:t>
            </a:r>
            <a:endParaRPr lang="en-GB" sz="4800" b="1" dirty="0"/>
          </a:p>
        </p:txBody>
      </p:sp>
      <p:sp>
        <p:nvSpPr>
          <p:cNvPr id="3" name="Rectangle 2"/>
          <p:cNvSpPr/>
          <p:nvPr/>
        </p:nvSpPr>
        <p:spPr>
          <a:xfrm>
            <a:off x="7326486" y="6462018"/>
            <a:ext cx="4661789" cy="307777"/>
          </a:xfrm>
          <a:prstGeom prst="rect">
            <a:avLst/>
          </a:prstGeom>
        </p:spPr>
        <p:txBody>
          <a:bodyPr wrap="none">
            <a:spAutoFit/>
          </a:bodyPr>
          <a:lstStyle/>
          <a:p>
            <a:r>
              <a:rPr lang="en-US" sz="1400" dirty="0" smtClean="0"/>
              <a:t>Source: Report </a:t>
            </a:r>
            <a:r>
              <a:rPr lang="en-US" sz="1400" dirty="0"/>
              <a:t>of SMB/SG 10 Smart Wearable Devices </a:t>
            </a:r>
            <a:endParaRPr lang="de-DE" sz="1400" dirty="0"/>
          </a:p>
        </p:txBody>
      </p:sp>
      <p:sp>
        <p:nvSpPr>
          <p:cNvPr id="6" name="Slide Number Placeholder 2"/>
          <p:cNvSpPr txBox="1">
            <a:spLocks/>
          </p:cNvSpPr>
          <p:nvPr/>
        </p:nvSpPr>
        <p:spPr>
          <a:xfrm>
            <a:off x="612648" y="6356350"/>
            <a:ext cx="1981200" cy="365760"/>
          </a:xfrm>
          <a:prstGeom prst="rect">
            <a:avLst/>
          </a:prstGeom>
        </p:spPr>
        <p:txBody>
          <a:bodyPr/>
          <a:lstStyle>
            <a:defPPr>
              <a:defRPr lang="ja-JP"/>
            </a:defPPr>
            <a:lvl1pPr marL="0" algn="l" defTabSz="1089325" rtl="0" eaLnBrk="1" latinLnBrk="0" hangingPunct="1">
              <a:defRPr kumimoji="1" sz="2100" kern="1200">
                <a:solidFill>
                  <a:schemeClr val="tx1"/>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8929E8D4-C8D6-4387-B895-CD95649183CC}" type="slidenum">
              <a:rPr lang="de-DE" sz="1400" smtClean="0"/>
              <a:pPr/>
              <a:t>5</a:t>
            </a:fld>
            <a:endParaRPr lang="de-DE" sz="1400" dirty="0"/>
          </a:p>
        </p:txBody>
      </p:sp>
    </p:spTree>
    <p:extLst>
      <p:ext uri="{BB962C8B-B14F-4D97-AF65-F5344CB8AC3E}">
        <p14:creationId xmlns:p14="http://schemas.microsoft.com/office/powerpoint/2010/main" val="2032309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smtClean="0"/>
              <a:t>Definitions of smart wearables device</a:t>
            </a:r>
            <a:endParaRPr lang="en-GB" sz="4800" b="1" dirty="0"/>
          </a:p>
        </p:txBody>
      </p:sp>
      <p:sp>
        <p:nvSpPr>
          <p:cNvPr id="6" name="Slide Number Placeholder 2"/>
          <p:cNvSpPr txBox="1">
            <a:spLocks/>
          </p:cNvSpPr>
          <p:nvPr/>
        </p:nvSpPr>
        <p:spPr>
          <a:xfrm>
            <a:off x="612648" y="6356350"/>
            <a:ext cx="1981200" cy="365760"/>
          </a:xfrm>
          <a:prstGeom prst="rect">
            <a:avLst/>
          </a:prstGeom>
        </p:spPr>
        <p:txBody>
          <a:bodyPr/>
          <a:lstStyle>
            <a:defPPr>
              <a:defRPr lang="ja-JP"/>
            </a:defPPr>
            <a:lvl1pPr marL="0" algn="l" defTabSz="1089325" rtl="0" eaLnBrk="1" latinLnBrk="0" hangingPunct="1">
              <a:defRPr kumimoji="1" sz="2100" kern="1200">
                <a:solidFill>
                  <a:schemeClr val="tx1"/>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8929E8D4-C8D6-4387-B895-CD95649183CC}" type="slidenum">
              <a:rPr lang="de-DE" sz="1400" smtClean="0"/>
              <a:pPr/>
              <a:t>6</a:t>
            </a:fld>
            <a:endParaRPr lang="de-DE" sz="1400" dirty="0"/>
          </a:p>
        </p:txBody>
      </p:sp>
      <p:graphicFrame>
        <p:nvGraphicFramePr>
          <p:cNvPr id="3" name="Table 2"/>
          <p:cNvGraphicFramePr>
            <a:graphicFrameLocks noGrp="1"/>
          </p:cNvGraphicFramePr>
          <p:nvPr>
            <p:extLst>
              <p:ext uri="{D42A27DB-BD31-4B8C-83A1-F6EECF244321}">
                <p14:modId xmlns:p14="http://schemas.microsoft.com/office/powerpoint/2010/main" val="366186493"/>
              </p:ext>
            </p:extLst>
          </p:nvPr>
        </p:nvGraphicFramePr>
        <p:xfrm>
          <a:off x="845766" y="1413570"/>
          <a:ext cx="10801200" cy="4511040"/>
        </p:xfrm>
        <a:graphic>
          <a:graphicData uri="http://schemas.openxmlformats.org/drawingml/2006/table">
            <a:tbl>
              <a:tblPr firstRow="1" bandRow="1">
                <a:tableStyleId>{5C22544A-7EE6-4342-B048-85BDC9FD1C3A}</a:tableStyleId>
              </a:tblPr>
              <a:tblGrid>
                <a:gridCol w="5400600"/>
                <a:gridCol w="5400600"/>
              </a:tblGrid>
              <a:tr h="370840">
                <a:tc>
                  <a:txBody>
                    <a:bodyPr/>
                    <a:lstStyle/>
                    <a:p>
                      <a:pPr marL="0" marR="0" indent="0" algn="l" defTabSz="1089325" rtl="0" eaLnBrk="1" fontAlgn="auto" latinLnBrk="0" hangingPunct="1">
                        <a:lnSpc>
                          <a:spcPct val="100000"/>
                        </a:lnSpc>
                        <a:spcBef>
                          <a:spcPts val="0"/>
                        </a:spcBef>
                        <a:spcAft>
                          <a:spcPts val="0"/>
                        </a:spcAft>
                        <a:buClrTx/>
                        <a:buSzTx/>
                        <a:buFontTx/>
                        <a:buNone/>
                        <a:tabLst/>
                        <a:defRPr/>
                      </a:pPr>
                      <a:r>
                        <a:rPr kumimoji="1" lang="en-GB" sz="2400" b="1" kern="1200" spc="40" dirty="0" smtClean="0">
                          <a:solidFill>
                            <a:schemeClr val="tx1"/>
                          </a:solidFill>
                          <a:effectLst/>
                          <a:latin typeface="+mn-lt"/>
                          <a:ea typeface="+mn-ea"/>
                          <a:cs typeface="+mn-cs"/>
                        </a:rPr>
                        <a:t>wearable smart devices </a:t>
                      </a:r>
                      <a:endParaRPr kumimoji="1" lang="de-DE" sz="2400" b="1" kern="1200" spc="40" dirty="0" smtClean="0">
                        <a:solidFill>
                          <a:schemeClr val="tx1"/>
                        </a:solidFill>
                        <a:effectLst/>
                        <a:latin typeface="+mn-lt"/>
                        <a:ea typeface="+mn-ea"/>
                        <a:cs typeface="+mn-cs"/>
                      </a:endParaRPr>
                    </a:p>
                  </a:txBody>
                  <a:tcPr>
                    <a:solidFill>
                      <a:srgbClr val="B2B2B2"/>
                    </a:solidFill>
                  </a:tcPr>
                </a:tc>
                <a:tc>
                  <a:txBody>
                    <a:bodyPr/>
                    <a:lstStyle/>
                    <a:p>
                      <a:pPr marL="0" marR="0" indent="0" algn="l" defTabSz="1089325" rtl="0" eaLnBrk="1" fontAlgn="auto" latinLnBrk="0" hangingPunct="1">
                        <a:lnSpc>
                          <a:spcPct val="100000"/>
                        </a:lnSpc>
                        <a:spcBef>
                          <a:spcPts val="0"/>
                        </a:spcBef>
                        <a:spcAft>
                          <a:spcPts val="0"/>
                        </a:spcAft>
                        <a:buClrTx/>
                        <a:buSzTx/>
                        <a:buFontTx/>
                        <a:buNone/>
                        <a:tabLst/>
                        <a:defRPr/>
                      </a:pPr>
                      <a:r>
                        <a:rPr kumimoji="1" lang="en-GB" sz="1600" b="1" kern="1200" dirty="0" smtClean="0">
                          <a:solidFill>
                            <a:schemeClr val="tx1"/>
                          </a:solidFill>
                          <a:latin typeface="+mn-lt"/>
                          <a:ea typeface="+mn-ea"/>
                          <a:cs typeface="+mn-cs"/>
                        </a:rPr>
                        <a:t>electronic devices and components intended to be located near, on or in an organism that have intelligent functionality and/or may be a part of an intelligent system via connectivity</a:t>
                      </a:r>
                      <a:endParaRPr kumimoji="1" lang="de-DE" sz="1600" b="1" kern="1200" dirty="0" smtClean="0">
                        <a:solidFill>
                          <a:schemeClr val="tx1"/>
                        </a:solidFill>
                        <a:latin typeface="+mn-lt"/>
                        <a:ea typeface="+mn-ea"/>
                        <a:cs typeface="+mn-cs"/>
                      </a:endParaRPr>
                    </a:p>
                  </a:txBody>
                  <a:tcPr>
                    <a:solidFill>
                      <a:srgbClr val="B2B2B2"/>
                    </a:solidFill>
                  </a:tcPr>
                </a:tc>
              </a:tr>
              <a:tr h="370840">
                <a:tc>
                  <a:txBody>
                    <a:bodyPr/>
                    <a:lstStyle/>
                    <a:p>
                      <a:pPr marL="0" marR="0" indent="0" algn="l" defTabSz="1089325" rtl="0" eaLnBrk="1" fontAlgn="auto" latinLnBrk="0" hangingPunct="1">
                        <a:lnSpc>
                          <a:spcPct val="100000"/>
                        </a:lnSpc>
                        <a:spcBef>
                          <a:spcPts val="0"/>
                        </a:spcBef>
                        <a:spcAft>
                          <a:spcPts val="0"/>
                        </a:spcAft>
                        <a:buClrTx/>
                        <a:buSzTx/>
                        <a:buFontTx/>
                        <a:buNone/>
                        <a:tabLst/>
                        <a:defRPr/>
                      </a:pPr>
                      <a:r>
                        <a:rPr lang="en-GB" sz="2400" b="1" spc="40" dirty="0" smtClean="0">
                          <a:solidFill>
                            <a:schemeClr val="tx1"/>
                          </a:solidFill>
                          <a:effectLst/>
                        </a:rPr>
                        <a:t>near-body electronics</a:t>
                      </a:r>
                      <a:endParaRPr lang="de-DE" sz="2400" b="1" spc="40" dirty="0" smtClean="0">
                        <a:solidFill>
                          <a:schemeClr val="tx1"/>
                        </a:solidFill>
                        <a:effectLst/>
                        <a:latin typeface="Arial"/>
                        <a:ea typeface="Times New Roman"/>
                      </a:endParaRPr>
                    </a:p>
                  </a:txBody>
                  <a:tcPr>
                    <a:solidFill>
                      <a:srgbClr val="EAEAEA"/>
                    </a:solidFill>
                  </a:tcPr>
                </a:tc>
                <a:tc>
                  <a:txBody>
                    <a:bodyPr/>
                    <a:lstStyle/>
                    <a:p>
                      <a:pPr marL="0" marR="0" indent="0" algn="l" defTabSz="1089325" rtl="0" eaLnBrk="1" fontAlgn="auto" latinLnBrk="0" hangingPunct="1">
                        <a:lnSpc>
                          <a:spcPct val="100000"/>
                        </a:lnSpc>
                        <a:spcBef>
                          <a:spcPts val="0"/>
                        </a:spcBef>
                        <a:spcAft>
                          <a:spcPts val="0"/>
                        </a:spcAft>
                        <a:buClrTx/>
                        <a:buSzTx/>
                        <a:buFontTx/>
                        <a:buNone/>
                        <a:tabLst/>
                        <a:defRPr/>
                      </a:pPr>
                      <a:r>
                        <a:rPr kumimoji="1" lang="en-GB" sz="1600" b="1" kern="1200" dirty="0" smtClean="0">
                          <a:solidFill>
                            <a:schemeClr val="tx1"/>
                          </a:solidFill>
                          <a:latin typeface="+mn-lt"/>
                          <a:ea typeface="+mn-ea"/>
                          <a:cs typeface="+mn-cs"/>
                        </a:rPr>
                        <a:t>electronic devices and components intended to be located near an organism where it does not contact the external surface of the organism directly</a:t>
                      </a:r>
                      <a:endParaRPr kumimoji="1" lang="de-DE" sz="1600" b="1" kern="1200" dirty="0" smtClean="0">
                        <a:solidFill>
                          <a:schemeClr val="tx1"/>
                        </a:solidFill>
                        <a:latin typeface="+mn-lt"/>
                        <a:ea typeface="+mn-ea"/>
                        <a:cs typeface="+mn-cs"/>
                      </a:endParaRPr>
                    </a:p>
                    <a:p>
                      <a:endParaRPr lang="de-DE" dirty="0"/>
                    </a:p>
                  </a:txBody>
                  <a:tcPr>
                    <a:solidFill>
                      <a:srgbClr val="EAEAEA"/>
                    </a:solidFill>
                  </a:tcPr>
                </a:tc>
              </a:tr>
              <a:tr h="370840">
                <a:tc>
                  <a:txBody>
                    <a:bodyPr/>
                    <a:lstStyle/>
                    <a:p>
                      <a:pPr marL="0" marR="0" indent="0" algn="l" defTabSz="1089325" rtl="0" eaLnBrk="1" fontAlgn="auto" latinLnBrk="0" hangingPunct="1">
                        <a:lnSpc>
                          <a:spcPct val="100000"/>
                        </a:lnSpc>
                        <a:spcBef>
                          <a:spcPts val="0"/>
                        </a:spcBef>
                        <a:spcAft>
                          <a:spcPts val="0"/>
                        </a:spcAft>
                        <a:buClrTx/>
                        <a:buSzTx/>
                        <a:buFontTx/>
                        <a:buNone/>
                        <a:tabLst/>
                        <a:defRPr/>
                      </a:pPr>
                      <a:r>
                        <a:rPr kumimoji="1" lang="en-GB" sz="2400" b="1" kern="1200" spc="40" dirty="0" smtClean="0">
                          <a:solidFill>
                            <a:schemeClr val="tx1"/>
                          </a:solidFill>
                          <a:effectLst/>
                          <a:latin typeface="+mn-lt"/>
                          <a:ea typeface="+mn-ea"/>
                          <a:cs typeface="+mn-cs"/>
                        </a:rPr>
                        <a:t>on-body electronics</a:t>
                      </a:r>
                      <a:endParaRPr kumimoji="1" lang="de-DE" sz="2400" b="1" kern="1200" spc="40" dirty="0" smtClean="0">
                        <a:solidFill>
                          <a:schemeClr val="tx1"/>
                        </a:solidFill>
                        <a:effectLst/>
                        <a:latin typeface="+mn-lt"/>
                        <a:ea typeface="+mn-ea"/>
                        <a:cs typeface="+mn-cs"/>
                      </a:endParaRPr>
                    </a:p>
                  </a:txBody>
                  <a:tcPr>
                    <a:solidFill>
                      <a:srgbClr val="DDDDDD"/>
                    </a:solidFill>
                  </a:tcPr>
                </a:tc>
                <a:tc>
                  <a:txBody>
                    <a:bodyPr/>
                    <a:lstStyle/>
                    <a:p>
                      <a:pPr marL="0" marR="0" indent="0" algn="l" defTabSz="1089325" rtl="0" eaLnBrk="1" fontAlgn="auto" latinLnBrk="0" hangingPunct="1">
                        <a:lnSpc>
                          <a:spcPct val="100000"/>
                        </a:lnSpc>
                        <a:spcBef>
                          <a:spcPts val="0"/>
                        </a:spcBef>
                        <a:spcAft>
                          <a:spcPts val="0"/>
                        </a:spcAft>
                        <a:buClrTx/>
                        <a:buSzTx/>
                        <a:buFontTx/>
                        <a:buNone/>
                        <a:tabLst/>
                        <a:defRPr/>
                      </a:pPr>
                      <a:r>
                        <a:rPr kumimoji="1" lang="en-GB" sz="1600" b="1" kern="1200" dirty="0" smtClean="0">
                          <a:solidFill>
                            <a:schemeClr val="tx1"/>
                          </a:solidFill>
                          <a:latin typeface="+mn-lt"/>
                          <a:ea typeface="+mn-ea"/>
                          <a:cs typeface="+mn-cs"/>
                        </a:rPr>
                        <a:t>electronic devices and components intended to be located on an organism where it contacts the external surface of the organism directly</a:t>
                      </a:r>
                      <a:endParaRPr kumimoji="1" lang="de-DE" sz="1600" b="1" kern="1200" dirty="0" smtClean="0">
                        <a:solidFill>
                          <a:schemeClr val="tx1"/>
                        </a:solidFill>
                        <a:latin typeface="+mn-lt"/>
                        <a:ea typeface="+mn-ea"/>
                        <a:cs typeface="+mn-cs"/>
                      </a:endParaRPr>
                    </a:p>
                  </a:txBody>
                  <a:tcPr>
                    <a:solidFill>
                      <a:srgbClr val="DDDDDD"/>
                    </a:solidFill>
                  </a:tcPr>
                </a:tc>
              </a:tr>
              <a:tr h="370840">
                <a:tc>
                  <a:txBody>
                    <a:bodyPr/>
                    <a:lstStyle/>
                    <a:p>
                      <a:pPr marL="0" marR="0" indent="0" algn="l" defTabSz="1089325" rtl="0" eaLnBrk="1" fontAlgn="auto" latinLnBrk="0" hangingPunct="1">
                        <a:lnSpc>
                          <a:spcPct val="100000"/>
                        </a:lnSpc>
                        <a:spcBef>
                          <a:spcPts val="0"/>
                        </a:spcBef>
                        <a:spcAft>
                          <a:spcPts val="0"/>
                        </a:spcAft>
                        <a:buClrTx/>
                        <a:buSzTx/>
                        <a:buFontTx/>
                        <a:buNone/>
                        <a:tabLst/>
                        <a:defRPr/>
                      </a:pPr>
                      <a:r>
                        <a:rPr kumimoji="1" lang="en-GB" sz="2400" b="1" kern="1200" spc="40" dirty="0" smtClean="0">
                          <a:solidFill>
                            <a:schemeClr val="tx1"/>
                          </a:solidFill>
                          <a:effectLst/>
                          <a:latin typeface="+mn-lt"/>
                          <a:ea typeface="+mn-ea"/>
                          <a:cs typeface="+mn-cs"/>
                        </a:rPr>
                        <a:t>in-body electronics</a:t>
                      </a:r>
                      <a:endParaRPr kumimoji="1" lang="de-DE" sz="2400" b="1" kern="1200" spc="40" dirty="0" smtClean="0">
                        <a:solidFill>
                          <a:schemeClr val="tx1"/>
                        </a:solidFill>
                        <a:effectLst/>
                        <a:latin typeface="+mn-lt"/>
                        <a:ea typeface="+mn-ea"/>
                        <a:cs typeface="+mn-cs"/>
                      </a:endParaRPr>
                    </a:p>
                  </a:txBody>
                  <a:tcPr>
                    <a:solidFill>
                      <a:srgbClr val="F8F8F8"/>
                    </a:solidFill>
                  </a:tcPr>
                </a:tc>
                <a:tc>
                  <a:txBody>
                    <a:bodyPr/>
                    <a:lstStyle/>
                    <a:p>
                      <a:pPr marL="0" marR="0" indent="0" algn="l" defTabSz="1089325" rtl="0" eaLnBrk="1" fontAlgn="auto" latinLnBrk="0" hangingPunct="1">
                        <a:lnSpc>
                          <a:spcPct val="100000"/>
                        </a:lnSpc>
                        <a:spcBef>
                          <a:spcPts val="0"/>
                        </a:spcBef>
                        <a:spcAft>
                          <a:spcPts val="0"/>
                        </a:spcAft>
                        <a:buClrTx/>
                        <a:buSzTx/>
                        <a:buFontTx/>
                        <a:buNone/>
                        <a:tabLst/>
                        <a:defRPr/>
                      </a:pPr>
                      <a:r>
                        <a:rPr kumimoji="1" lang="en-GB" sz="1600" b="1" kern="1200" dirty="0" smtClean="0">
                          <a:solidFill>
                            <a:schemeClr val="tx1"/>
                          </a:solidFill>
                          <a:latin typeface="+mn-lt"/>
                          <a:ea typeface="+mn-ea"/>
                          <a:cs typeface="+mn-cs"/>
                        </a:rPr>
                        <a:t>electronic devices and components intended to be located internal to an organism</a:t>
                      </a:r>
                      <a:endParaRPr kumimoji="1" lang="de-DE" sz="1600" b="1" kern="1200" dirty="0" smtClean="0">
                        <a:solidFill>
                          <a:schemeClr val="tx1"/>
                        </a:solidFill>
                        <a:latin typeface="+mn-lt"/>
                        <a:ea typeface="+mn-ea"/>
                        <a:cs typeface="+mn-cs"/>
                      </a:endParaRPr>
                    </a:p>
                    <a:p>
                      <a:endParaRPr lang="de-DE" dirty="0"/>
                    </a:p>
                  </a:txBody>
                  <a:tcPr>
                    <a:solidFill>
                      <a:srgbClr val="F8F8F8"/>
                    </a:solidFill>
                  </a:tcPr>
                </a:tc>
              </a:tr>
              <a:tr h="370840">
                <a:tc>
                  <a:txBody>
                    <a:bodyPr/>
                    <a:lstStyle/>
                    <a:p>
                      <a:pPr marL="0" marR="0" indent="0" algn="l" defTabSz="1089325" rtl="0" eaLnBrk="1" fontAlgn="auto" latinLnBrk="0" hangingPunct="1">
                        <a:lnSpc>
                          <a:spcPct val="100000"/>
                        </a:lnSpc>
                        <a:spcBef>
                          <a:spcPts val="0"/>
                        </a:spcBef>
                        <a:spcAft>
                          <a:spcPts val="0"/>
                        </a:spcAft>
                        <a:buClrTx/>
                        <a:buSzTx/>
                        <a:buFontTx/>
                        <a:buNone/>
                        <a:tabLst/>
                        <a:defRPr/>
                      </a:pPr>
                      <a:r>
                        <a:rPr kumimoji="1" lang="en-GB" sz="2400" b="1" kern="1200" spc="40" dirty="0" smtClean="0">
                          <a:solidFill>
                            <a:schemeClr val="tx1"/>
                          </a:solidFill>
                          <a:effectLst/>
                          <a:latin typeface="+mn-lt"/>
                          <a:ea typeface="+mn-ea"/>
                          <a:cs typeface="+mn-cs"/>
                        </a:rPr>
                        <a:t>electronic textile</a:t>
                      </a:r>
                      <a:endParaRPr kumimoji="1" lang="de-DE" sz="2400" b="1" kern="1200" spc="40" dirty="0" smtClean="0">
                        <a:solidFill>
                          <a:schemeClr val="tx1"/>
                        </a:solidFill>
                        <a:effectLst/>
                        <a:latin typeface="+mn-lt"/>
                        <a:ea typeface="+mn-ea"/>
                        <a:cs typeface="+mn-cs"/>
                      </a:endParaRPr>
                    </a:p>
                  </a:txBody>
                  <a:tcPr>
                    <a:solidFill>
                      <a:srgbClr val="DDDDDD"/>
                    </a:solidFill>
                  </a:tcPr>
                </a:tc>
                <a:tc>
                  <a:txBody>
                    <a:bodyPr/>
                    <a:lstStyle/>
                    <a:p>
                      <a:pPr marL="0" marR="0" indent="0" algn="l" defTabSz="1089325" rtl="0" eaLnBrk="1" fontAlgn="auto" latinLnBrk="0" hangingPunct="1">
                        <a:lnSpc>
                          <a:spcPct val="100000"/>
                        </a:lnSpc>
                        <a:spcBef>
                          <a:spcPts val="0"/>
                        </a:spcBef>
                        <a:spcAft>
                          <a:spcPts val="0"/>
                        </a:spcAft>
                        <a:buClrTx/>
                        <a:buSzTx/>
                        <a:buFontTx/>
                        <a:buNone/>
                        <a:tabLst/>
                        <a:defRPr/>
                      </a:pPr>
                      <a:r>
                        <a:rPr kumimoji="1" lang="en-GB" sz="1600" b="1" kern="1200" dirty="0" smtClean="0">
                          <a:solidFill>
                            <a:schemeClr val="tx1"/>
                          </a:solidFill>
                          <a:latin typeface="+mn-lt"/>
                          <a:ea typeface="+mn-ea"/>
                          <a:cs typeface="+mn-cs"/>
                        </a:rPr>
                        <a:t>fabrics or textile-based electronic devices and components</a:t>
                      </a:r>
                      <a:endParaRPr kumimoji="1" lang="de-DE" sz="1600" b="1" kern="1200" dirty="0" smtClean="0">
                        <a:solidFill>
                          <a:schemeClr val="tx1"/>
                        </a:solidFill>
                        <a:latin typeface="+mn-lt"/>
                        <a:ea typeface="+mn-ea"/>
                        <a:cs typeface="+mn-cs"/>
                      </a:endParaRPr>
                    </a:p>
                  </a:txBody>
                  <a:tcPr>
                    <a:solidFill>
                      <a:srgbClr val="DDDDDD"/>
                    </a:solidFill>
                  </a:tcPr>
                </a:tc>
              </a:tr>
            </a:tbl>
          </a:graphicData>
        </a:graphic>
      </p:graphicFrame>
      <p:sp>
        <p:nvSpPr>
          <p:cNvPr id="8" name="Rectangle 7"/>
          <p:cNvSpPr/>
          <p:nvPr/>
        </p:nvSpPr>
        <p:spPr>
          <a:xfrm>
            <a:off x="7326486" y="6462018"/>
            <a:ext cx="4661789" cy="307777"/>
          </a:xfrm>
          <a:prstGeom prst="rect">
            <a:avLst/>
          </a:prstGeom>
        </p:spPr>
        <p:txBody>
          <a:bodyPr wrap="none">
            <a:spAutoFit/>
          </a:bodyPr>
          <a:lstStyle/>
          <a:p>
            <a:r>
              <a:rPr lang="en-US" sz="1400" dirty="0" smtClean="0"/>
              <a:t>Source: Report </a:t>
            </a:r>
            <a:r>
              <a:rPr lang="en-US" sz="1400" dirty="0"/>
              <a:t>of SMB/SG 10 Smart Wearable Devices </a:t>
            </a:r>
            <a:endParaRPr lang="de-DE" sz="1400" dirty="0"/>
          </a:p>
        </p:txBody>
      </p:sp>
    </p:spTree>
    <p:extLst>
      <p:ext uri="{BB962C8B-B14F-4D97-AF65-F5344CB8AC3E}">
        <p14:creationId xmlns:p14="http://schemas.microsoft.com/office/powerpoint/2010/main" val="444244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18" y="261442"/>
            <a:ext cx="11335611" cy="539621"/>
          </a:xfrm>
        </p:spPr>
        <p:txBody>
          <a:bodyPr/>
          <a:lstStyle/>
          <a:p>
            <a:r>
              <a:rPr lang="en-GB" dirty="0" smtClean="0"/>
              <a:t>Wearables smart devices and textiles</a:t>
            </a:r>
            <a:endParaRPr lang="en-GB" dirty="0"/>
          </a:p>
        </p:txBody>
      </p:sp>
      <p:sp>
        <p:nvSpPr>
          <p:cNvPr id="3" name="Content Placeholder 2"/>
          <p:cNvSpPr>
            <a:spLocks noGrp="1"/>
          </p:cNvSpPr>
          <p:nvPr>
            <p:ph idx="1"/>
          </p:nvPr>
        </p:nvSpPr>
        <p:spPr>
          <a:xfrm>
            <a:off x="722188" y="1413569"/>
            <a:ext cx="10759689" cy="4833227"/>
          </a:xfrm>
        </p:spPr>
        <p:txBody>
          <a:bodyPr/>
          <a:lstStyle/>
          <a:p>
            <a:pPr marL="0" indent="0">
              <a:buNone/>
            </a:pPr>
            <a:endParaRPr lang="de-DE" sz="2400" dirty="0"/>
          </a:p>
          <a:p>
            <a:pPr marL="544662" lvl="1" indent="0">
              <a:buNone/>
            </a:pPr>
            <a:endParaRPr lang="en-GB" sz="2400" dirty="0"/>
          </a:p>
        </p:txBody>
      </p:sp>
      <p:sp>
        <p:nvSpPr>
          <p:cNvPr id="4" name="Rectangle 3"/>
          <p:cNvSpPr/>
          <p:nvPr/>
        </p:nvSpPr>
        <p:spPr>
          <a:xfrm>
            <a:off x="802234" y="5884446"/>
            <a:ext cx="10369152" cy="523220"/>
          </a:xfrm>
          <a:prstGeom prst="rect">
            <a:avLst/>
          </a:prstGeom>
        </p:spPr>
        <p:txBody>
          <a:bodyPr wrap="square">
            <a:spAutoFit/>
          </a:bodyPr>
          <a:lstStyle/>
          <a:p>
            <a:r>
              <a:rPr lang="en-US" sz="1400" dirty="0"/>
              <a:t>source: </a:t>
            </a:r>
            <a:r>
              <a:rPr lang="en-US" sz="1400" dirty="0" err="1"/>
              <a:t>Dr</a:t>
            </a:r>
            <a:r>
              <a:rPr lang="en-US" sz="1400" dirty="0"/>
              <a:t> Harry </a:t>
            </a:r>
            <a:r>
              <a:rPr lang="en-US" sz="1400" dirty="0" err="1"/>
              <a:t>Zervos</a:t>
            </a:r>
            <a:r>
              <a:rPr lang="en-US" sz="1400" dirty="0"/>
              <a:t>, www.IDTechE.com, presentation at Workshop Standards for Wearable Technology &amp; Textile Electronics, March 8, 2016, Raleigh, NC</a:t>
            </a:r>
            <a:endParaRPr lang="de-DE" sz="1400" b="1" dirty="0"/>
          </a:p>
        </p:txBody>
      </p:sp>
      <p:sp>
        <p:nvSpPr>
          <p:cNvPr id="6" name="Slide Number Placeholder 2"/>
          <p:cNvSpPr txBox="1">
            <a:spLocks/>
          </p:cNvSpPr>
          <p:nvPr/>
        </p:nvSpPr>
        <p:spPr>
          <a:xfrm>
            <a:off x="612648" y="6356350"/>
            <a:ext cx="1981200" cy="365760"/>
          </a:xfrm>
          <a:prstGeom prst="rect">
            <a:avLst/>
          </a:prstGeom>
        </p:spPr>
        <p:txBody>
          <a:bodyPr/>
          <a:lstStyle>
            <a:defPPr>
              <a:defRPr lang="ja-JP"/>
            </a:defPPr>
            <a:lvl1pPr marL="0" algn="l" defTabSz="1089325" rtl="0" eaLnBrk="1" latinLnBrk="0" hangingPunct="1">
              <a:defRPr kumimoji="1" sz="2100" kern="1200">
                <a:solidFill>
                  <a:schemeClr val="tx1"/>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8929E8D4-C8D6-4387-B895-CD95649183CC}" type="slidenum">
              <a:rPr lang="de-DE" sz="1400" smtClean="0"/>
              <a:pPr/>
              <a:t>7</a:t>
            </a:fld>
            <a:endParaRPr lang="de-DE" sz="14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74" y="1197546"/>
            <a:ext cx="10876672" cy="468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4244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18" y="117426"/>
            <a:ext cx="11335611" cy="539621"/>
          </a:xfrm>
        </p:spPr>
        <p:txBody>
          <a:bodyPr/>
          <a:lstStyle/>
          <a:p>
            <a:r>
              <a:rPr lang="en-GB" sz="4800" b="1" dirty="0"/>
              <a:t>Draft Scope of DTR</a:t>
            </a:r>
            <a:r>
              <a:rPr lang="en-GB" dirty="0" smtClean="0"/>
              <a:t/>
            </a:r>
            <a:br>
              <a:rPr lang="en-GB" dirty="0" smtClean="0"/>
            </a:br>
            <a:r>
              <a:rPr lang="en-US" sz="3200" dirty="0" smtClean="0"/>
              <a:t>User </a:t>
            </a:r>
            <a:r>
              <a:rPr lang="en-US" sz="3200" dirty="0"/>
              <a:t>comfort and evaluation of smart textiles and </a:t>
            </a:r>
            <a:r>
              <a:rPr lang="en-US" sz="3200" dirty="0" smtClean="0"/>
              <a:t>wearables</a:t>
            </a:r>
            <a:endParaRPr lang="en-GB" sz="3200" dirty="0"/>
          </a:p>
        </p:txBody>
      </p:sp>
      <p:sp>
        <p:nvSpPr>
          <p:cNvPr id="3" name="Content Placeholder 2"/>
          <p:cNvSpPr>
            <a:spLocks noGrp="1"/>
          </p:cNvSpPr>
          <p:nvPr>
            <p:ph idx="1"/>
          </p:nvPr>
        </p:nvSpPr>
        <p:spPr>
          <a:xfrm>
            <a:off x="887277" y="1485577"/>
            <a:ext cx="10759689" cy="4761219"/>
          </a:xfrm>
        </p:spPr>
        <p:txBody>
          <a:bodyPr/>
          <a:lstStyle/>
          <a:p>
            <a:pPr marL="0" indent="0">
              <a:buNone/>
            </a:pPr>
            <a:r>
              <a:rPr lang="en-US" sz="2800" dirty="0"/>
              <a:t>This document addresses concerns and aspects related to user comfort which provide barriers to a </a:t>
            </a:r>
            <a:r>
              <a:rPr lang="en-US" sz="2800" dirty="0" smtClean="0"/>
              <a:t>continued </a:t>
            </a:r>
            <a:r>
              <a:rPr lang="en-US" sz="2800" dirty="0"/>
              <a:t>use of wearable smart devices and smart textiles. The </a:t>
            </a:r>
            <a:r>
              <a:rPr lang="en-US" sz="2800" dirty="0" smtClean="0"/>
              <a:t>objective </a:t>
            </a:r>
            <a:r>
              <a:rPr lang="en-US" sz="2800" dirty="0"/>
              <a:t>of this document is to address challenges of emerging smart textiles and wearable smart devices which may prevent the adoption and acceptance in different vertical application domains. It can be used by stakeholders as a reference in the development and design of smart textiles and wearable smart devices. It also includes considerations related to health, safety, data protection and privacy. The document aims to promote further standards development related to usability, performance and user interfaces of wearable smart devices and smart textiles.</a:t>
            </a:r>
            <a:endParaRPr lang="en-GB" sz="2800" dirty="0"/>
          </a:p>
        </p:txBody>
      </p:sp>
      <p:sp>
        <p:nvSpPr>
          <p:cNvPr id="4" name="Slide Number Placeholder 2"/>
          <p:cNvSpPr txBox="1">
            <a:spLocks/>
          </p:cNvSpPr>
          <p:nvPr/>
        </p:nvSpPr>
        <p:spPr>
          <a:xfrm>
            <a:off x="612648" y="6356350"/>
            <a:ext cx="1981200" cy="365760"/>
          </a:xfrm>
          <a:prstGeom prst="rect">
            <a:avLst/>
          </a:prstGeom>
        </p:spPr>
        <p:txBody>
          <a:bodyPr/>
          <a:lstStyle>
            <a:defPPr>
              <a:defRPr lang="ja-JP"/>
            </a:defPPr>
            <a:lvl1pPr marL="0" algn="l" defTabSz="1089325" rtl="0" eaLnBrk="1" latinLnBrk="0" hangingPunct="1">
              <a:defRPr kumimoji="1" sz="2100" kern="1200">
                <a:solidFill>
                  <a:schemeClr val="tx1"/>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8929E8D4-C8D6-4387-B895-CD95649183CC}" type="slidenum">
              <a:rPr lang="de-DE" sz="1400" smtClean="0"/>
              <a:pPr/>
              <a:t>8</a:t>
            </a:fld>
            <a:endParaRPr lang="de-DE" sz="1400" dirty="0"/>
          </a:p>
        </p:txBody>
      </p:sp>
    </p:spTree>
    <p:extLst>
      <p:ext uri="{BB962C8B-B14F-4D97-AF65-F5344CB8AC3E}">
        <p14:creationId xmlns:p14="http://schemas.microsoft.com/office/powerpoint/2010/main" val="1099001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smtClean="0"/>
              <a:t>Vertical application domains</a:t>
            </a:r>
            <a:endParaRPr lang="en-GB" sz="4800" b="1" dirty="0"/>
          </a:p>
        </p:txBody>
      </p:sp>
      <p:sp>
        <p:nvSpPr>
          <p:cNvPr id="3" name="Content Placeholder 2"/>
          <p:cNvSpPr>
            <a:spLocks noGrp="1"/>
          </p:cNvSpPr>
          <p:nvPr>
            <p:ph idx="1"/>
          </p:nvPr>
        </p:nvSpPr>
        <p:spPr>
          <a:xfrm>
            <a:off x="887277" y="1269554"/>
            <a:ext cx="10759689" cy="4833227"/>
          </a:xfrm>
        </p:spPr>
        <p:txBody>
          <a:bodyPr/>
          <a:lstStyle/>
          <a:p>
            <a:r>
              <a:rPr lang="en-GB" sz="3600" dirty="0" smtClean="0"/>
              <a:t>Fashion</a:t>
            </a:r>
          </a:p>
          <a:p>
            <a:r>
              <a:rPr lang="en-GB" sz="3600" dirty="0" smtClean="0"/>
              <a:t>Communication</a:t>
            </a:r>
            <a:endParaRPr lang="de-DE" sz="3600" dirty="0"/>
          </a:p>
          <a:p>
            <a:r>
              <a:rPr lang="en-GB" sz="3600" dirty="0" smtClean="0"/>
              <a:t>Lifestyle computing</a:t>
            </a:r>
            <a:endParaRPr lang="de-DE" sz="3600" dirty="0"/>
          </a:p>
          <a:p>
            <a:r>
              <a:rPr lang="en-GB" sz="3600" dirty="0" smtClean="0"/>
              <a:t>Sport/Fitness</a:t>
            </a:r>
            <a:endParaRPr lang="de-DE" sz="3600" dirty="0"/>
          </a:p>
          <a:p>
            <a:r>
              <a:rPr lang="en-GB" sz="3600" dirty="0" smtClean="0"/>
              <a:t>Wellness</a:t>
            </a:r>
            <a:endParaRPr lang="de-DE" sz="3600" dirty="0"/>
          </a:p>
          <a:p>
            <a:r>
              <a:rPr lang="en-GB" sz="3600" dirty="0" smtClean="0"/>
              <a:t>Medical </a:t>
            </a:r>
            <a:r>
              <a:rPr lang="en-GB" sz="3600" dirty="0"/>
              <a:t>and active assisted living (AAL</a:t>
            </a:r>
            <a:r>
              <a:rPr lang="en-GB" sz="3600" dirty="0" smtClean="0"/>
              <a:t>)</a:t>
            </a:r>
            <a:endParaRPr lang="de-DE" sz="3600" dirty="0"/>
          </a:p>
          <a:p>
            <a:r>
              <a:rPr lang="en-GB" sz="3600" dirty="0" smtClean="0"/>
              <a:t>Security/Safety</a:t>
            </a:r>
            <a:endParaRPr lang="de-DE" sz="3600" dirty="0"/>
          </a:p>
          <a:p>
            <a:r>
              <a:rPr lang="en-GB" sz="3600" dirty="0" smtClean="0"/>
              <a:t>Automotive</a:t>
            </a:r>
            <a:endParaRPr lang="de-DE" sz="3600" dirty="0"/>
          </a:p>
          <a:p>
            <a:pPr marL="0" indent="0">
              <a:buNone/>
            </a:pPr>
            <a:r>
              <a:rPr lang="en-US" sz="2400" dirty="0" smtClean="0"/>
              <a:t> </a:t>
            </a:r>
            <a:endParaRPr lang="de-DE" sz="2400" dirty="0"/>
          </a:p>
          <a:p>
            <a:pPr marL="544662" lvl="1" indent="0">
              <a:buNone/>
            </a:pPr>
            <a:endParaRPr lang="en-GB" sz="2400" dirty="0"/>
          </a:p>
        </p:txBody>
      </p:sp>
      <p:sp>
        <p:nvSpPr>
          <p:cNvPr id="4" name="Slide Number Placeholder 2"/>
          <p:cNvSpPr txBox="1">
            <a:spLocks/>
          </p:cNvSpPr>
          <p:nvPr/>
        </p:nvSpPr>
        <p:spPr>
          <a:xfrm>
            <a:off x="612648" y="6356350"/>
            <a:ext cx="1981200" cy="365760"/>
          </a:xfrm>
          <a:prstGeom prst="rect">
            <a:avLst/>
          </a:prstGeom>
        </p:spPr>
        <p:txBody>
          <a:bodyPr/>
          <a:lstStyle>
            <a:defPPr>
              <a:defRPr lang="ja-JP"/>
            </a:defPPr>
            <a:lvl1pPr marL="0" algn="l" defTabSz="1089325" rtl="0" eaLnBrk="1" latinLnBrk="0" hangingPunct="1">
              <a:defRPr kumimoji="1" sz="2100" kern="1200">
                <a:solidFill>
                  <a:schemeClr val="tx1"/>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8929E8D4-C8D6-4387-B895-CD95649183CC}" type="slidenum">
              <a:rPr lang="de-DE" sz="1400" smtClean="0"/>
              <a:pPr/>
              <a:t>9</a:t>
            </a:fld>
            <a:endParaRPr lang="de-DE" sz="1400" dirty="0"/>
          </a:p>
        </p:txBody>
      </p:sp>
    </p:spTree>
    <p:extLst>
      <p:ext uri="{BB962C8B-B14F-4D97-AF65-F5344CB8AC3E}">
        <p14:creationId xmlns:p14="http://schemas.microsoft.com/office/powerpoint/2010/main" val="1618325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ony-white">
  <a:themeElements>
    <a:clrScheme name="SONY">
      <a:dk1>
        <a:sysClr val="windowText" lastClr="000000"/>
      </a:dk1>
      <a:lt1>
        <a:sysClr val="window" lastClr="FFFFFF"/>
      </a:lt1>
      <a:dk2>
        <a:srgbClr val="7C388C"/>
      </a:dk2>
      <a:lt2>
        <a:srgbClr val="D42F7E"/>
      </a:lt2>
      <a:accent1>
        <a:srgbClr val="1952A6"/>
      </a:accent1>
      <a:accent2>
        <a:srgbClr val="54A9CC"/>
      </a:accent2>
      <a:accent3>
        <a:srgbClr val="318C3A"/>
      </a:accent3>
      <a:accent4>
        <a:srgbClr val="F2CE00"/>
      </a:accent4>
      <a:accent5>
        <a:srgbClr val="E6820B"/>
      </a:accent5>
      <a:accent6>
        <a:srgbClr val="CF1111"/>
      </a:accent6>
      <a:hlink>
        <a:srgbClr val="5887F5"/>
      </a:hlink>
      <a:folHlink>
        <a:srgbClr val="683ABD"/>
      </a:folHlink>
    </a:clrScheme>
    <a:fontScheme name="SONY">
      <a:majorFont>
        <a:latin typeface="SST"/>
        <a:ea typeface="SST Japanese Pro Regular"/>
        <a:cs typeface=""/>
      </a:majorFont>
      <a:minorFont>
        <a:latin typeface="SST"/>
        <a:ea typeface="SST Japanese Pro Regula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20000"/>
          </a:scheme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Dark Gray Master">
  <a:themeElements>
    <a:clrScheme name="SONY">
      <a:dk1>
        <a:sysClr val="windowText" lastClr="000000"/>
      </a:dk1>
      <a:lt1>
        <a:sysClr val="window" lastClr="FFFFFF"/>
      </a:lt1>
      <a:dk2>
        <a:srgbClr val="7C388C"/>
      </a:dk2>
      <a:lt2>
        <a:srgbClr val="D42F7E"/>
      </a:lt2>
      <a:accent1>
        <a:srgbClr val="1952A6"/>
      </a:accent1>
      <a:accent2>
        <a:srgbClr val="54A9CC"/>
      </a:accent2>
      <a:accent3>
        <a:srgbClr val="318C3A"/>
      </a:accent3>
      <a:accent4>
        <a:srgbClr val="F2CE00"/>
      </a:accent4>
      <a:accent5>
        <a:srgbClr val="E6820B"/>
      </a:accent5>
      <a:accent6>
        <a:srgbClr val="CF1111"/>
      </a:accent6>
      <a:hlink>
        <a:srgbClr val="5887F5"/>
      </a:hlink>
      <a:folHlink>
        <a:srgbClr val="683ABD"/>
      </a:folHlink>
    </a:clrScheme>
    <a:fontScheme name="SONY">
      <a:majorFont>
        <a:latin typeface="SST"/>
        <a:ea typeface="SST Japanese Pro Regular"/>
        <a:cs typeface=""/>
      </a:majorFont>
      <a:minorFont>
        <a:latin typeface="SST"/>
        <a:ea typeface="SST Japanese Pro Regula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20000"/>
          </a:scheme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Black Master">
  <a:themeElements>
    <a:clrScheme name="SONY">
      <a:dk1>
        <a:sysClr val="windowText" lastClr="000000"/>
      </a:dk1>
      <a:lt1>
        <a:sysClr val="window" lastClr="FFFFFF"/>
      </a:lt1>
      <a:dk2>
        <a:srgbClr val="7C388C"/>
      </a:dk2>
      <a:lt2>
        <a:srgbClr val="D42F7E"/>
      </a:lt2>
      <a:accent1>
        <a:srgbClr val="1952A6"/>
      </a:accent1>
      <a:accent2>
        <a:srgbClr val="54A9CC"/>
      </a:accent2>
      <a:accent3>
        <a:srgbClr val="318C3A"/>
      </a:accent3>
      <a:accent4>
        <a:srgbClr val="F2CE00"/>
      </a:accent4>
      <a:accent5>
        <a:srgbClr val="E6820B"/>
      </a:accent5>
      <a:accent6>
        <a:srgbClr val="CF1111"/>
      </a:accent6>
      <a:hlink>
        <a:srgbClr val="5887F5"/>
      </a:hlink>
      <a:folHlink>
        <a:srgbClr val="683ABD"/>
      </a:folHlink>
    </a:clrScheme>
    <a:fontScheme name="SONY">
      <a:majorFont>
        <a:latin typeface="SST"/>
        <a:ea typeface="SST Japanese Pro Regular"/>
        <a:cs typeface=""/>
      </a:majorFont>
      <a:minorFont>
        <a:latin typeface="SST"/>
        <a:ea typeface="SST Japanese Pro Regula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20000"/>
          </a:scheme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White Master">
  <a:themeElements>
    <a:clrScheme name="SONY">
      <a:dk1>
        <a:sysClr val="windowText" lastClr="000000"/>
      </a:dk1>
      <a:lt1>
        <a:sysClr val="window" lastClr="FFFFFF"/>
      </a:lt1>
      <a:dk2>
        <a:srgbClr val="7C388C"/>
      </a:dk2>
      <a:lt2>
        <a:srgbClr val="D42F7E"/>
      </a:lt2>
      <a:accent1>
        <a:srgbClr val="1952A6"/>
      </a:accent1>
      <a:accent2>
        <a:srgbClr val="54A9CC"/>
      </a:accent2>
      <a:accent3>
        <a:srgbClr val="318C3A"/>
      </a:accent3>
      <a:accent4>
        <a:srgbClr val="F2CE00"/>
      </a:accent4>
      <a:accent5>
        <a:srgbClr val="E6820B"/>
      </a:accent5>
      <a:accent6>
        <a:srgbClr val="CF1111"/>
      </a:accent6>
      <a:hlink>
        <a:srgbClr val="5887F5"/>
      </a:hlink>
      <a:folHlink>
        <a:srgbClr val="683ABD"/>
      </a:folHlink>
    </a:clrScheme>
    <a:fontScheme name="SONY">
      <a:majorFont>
        <a:latin typeface="SST"/>
        <a:ea typeface="SST Japanese Pro Regular"/>
        <a:cs typeface=""/>
      </a:majorFont>
      <a:minorFont>
        <a:latin typeface="SST"/>
        <a:ea typeface="SST Japanese Pro Regula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20000"/>
          </a:scheme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653C9D7ADF1A43A21CF099D3FB9C73" ma:contentTypeVersion="29" ma:contentTypeDescription="Create a new document." ma:contentTypeScope="" ma:versionID="b16b18883f886279f9852a444967b8f2">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spe:Receivers xmlns:spe="http://schemas.microsoft.com/sharepoint/events">
  <Receiver>
    <Name/>
    <Type>10001</Type>
    <SequenceNumber>10000</SequenceNumber>
    <Assembly>Cognifide.SharePoint.EventReceiver, Version=1.0.0.0, Culture=neutral, PublicKeyToken=466f23fc016a394a</Assembly>
    <Class>Cognifide.SharePoint.EventReceiver.ItemBaseEventReceiver</Class>
    <Data/>
    <Filter/>
  </Receiver>
  <Receiver>
    <Name/>
    <Type>10004</Type>
    <SequenceNumber>10000</SequenceNumber>
    <Assembly>Cognifide.SharePoint.EventReceiver, Version=1.0.0.0, Culture=neutral, PublicKeyToken=466f23fc016a394a</Assembly>
    <Class>Cognifide.SharePoint.EventReceiver.ItemBaseEventReceiver</Class>
    <Data/>
    <Filter/>
  </Receiver>
  <Receiver>
    <Name/>
    <Type>10003</Type>
    <SequenceNumber>10000</SequenceNumber>
    <Assembly>Cognifide.SharePoint.EventReceiver, Version=1.0.0.0, Culture=neutral, PublicKeyToken=466f23fc016a394a</Assembly>
    <Class>Cognifide.SharePoint.EventReceiver.ItemBaseEventReceiver</Class>
    <Data/>
    <Filter/>
  </Receiver>
  <Receiver>
    <Name/>
    <Type>3</Type>
    <SequenceNumber>10000</SequenceNumber>
    <Assembly>Cognifide.SharePoint.EventReceiver, Version=1.0.0.0, Culture=neutral, PublicKeyToken=466f23fc016a394a</Assembly>
    <Class>Cognifide.SharePoint.EventReceiver.ItemBaseEventReceiver</Class>
    <Data/>
    <Filter/>
  </Receiver>
  <Receiver>
    <Name/>
    <Type>10002</Type>
    <SequenceNumber>10000</SequenceNumber>
    <Assembly>Cognifide.SharePoint.EventReceiver, Version=1.0.0.0, Culture=neutral, PublicKeyToken=466f23fc016a394a</Assembly>
    <Class>Cognifide.SharePoint.EventReceiver.ItemBaseEventReceiver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F7E2692-480E-42B8-9A8E-B1C912B29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1E18FD6-E6EA-4587-A459-5E040CA807F2}">
  <ds:schemaRefs>
    <ds:schemaRef ds:uri="http://schemas.microsoft.com/sharepoint/events"/>
  </ds:schemaRefs>
</ds:datastoreItem>
</file>

<file path=customXml/itemProps3.xml><?xml version="1.0" encoding="utf-8"?>
<ds:datastoreItem xmlns:ds="http://schemas.openxmlformats.org/officeDocument/2006/customXml" ds:itemID="{11A75A1B-C937-44D2-B8A9-CDE9EDB32011}">
  <ds:schemaRefs>
    <ds:schemaRef ds:uri="http://schemas.microsoft.com/sharepoint/v3/contenttype/forms"/>
  </ds:schemaRefs>
</ds:datastoreItem>
</file>

<file path=customXml/itemProps4.xml><?xml version="1.0" encoding="utf-8"?>
<ds:datastoreItem xmlns:ds="http://schemas.openxmlformats.org/officeDocument/2006/customXml" ds:itemID="{85252E22-F9D8-4399-815D-A4629AF98853}">
  <ds:schemaRefs>
    <ds:schemaRef ds:uri="http://schemas.openxmlformats.org/package/2006/metadata/core-properties"/>
    <ds:schemaRef ds:uri="http://schemas.microsoft.com/sharepoint/v3"/>
    <ds:schemaRef ds:uri="http://schemas.microsoft.com/office/2006/documentManagement/types"/>
    <ds:schemaRef ds:uri="http://purl.org/dc/elements/1.1/"/>
    <ds:schemaRef ds:uri="http://purl.org/dc/terms/"/>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Sony-white</Template>
  <TotalTime>0</TotalTime>
  <Words>597</Words>
  <Application>Microsoft Office PowerPoint</Application>
  <PresentationFormat>Custom</PresentationFormat>
  <Paragraphs>85</Paragraphs>
  <Slides>10</Slides>
  <Notes>0</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Sony-white</vt:lpstr>
      <vt:lpstr>Dark Gray Master</vt:lpstr>
      <vt:lpstr>Black Master</vt:lpstr>
      <vt:lpstr>White Master</vt:lpstr>
      <vt:lpstr>PowerPoint Presentation</vt:lpstr>
      <vt:lpstr>Study Session 8</vt:lpstr>
      <vt:lpstr>Study Session 8</vt:lpstr>
      <vt:lpstr>SS 8 Meeting on 29 Sept. 2016</vt:lpstr>
      <vt:lpstr>Trends</vt:lpstr>
      <vt:lpstr>Definitions of smart wearables device</vt:lpstr>
      <vt:lpstr>Wearables smart devices and textiles</vt:lpstr>
      <vt:lpstr>Draft Scope of DTR User comfort and evaluation of smart textiles and wearables</vt:lpstr>
      <vt:lpstr>Vertical application domains</vt:lpstr>
      <vt:lpstr>Next steps</vt:lpstr>
    </vt:vector>
  </TitlesOfParts>
  <Company>Sony Europe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Ulrike Haltrich</dc:creator>
  <cp:lastModifiedBy>Haltrich, Ulrike</cp:lastModifiedBy>
  <cp:revision>23</cp:revision>
  <cp:lastPrinted>2013-12-10T02:42:04Z</cp:lastPrinted>
  <dcterms:created xsi:type="dcterms:W3CDTF">2016-04-08T09:12:16Z</dcterms:created>
  <dcterms:modified xsi:type="dcterms:W3CDTF">2016-09-26T08:19:54Z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0x010100FA653C9D7ADF1A43A21CF099D3FB9C73</vt:lpwstr>
  </property>
</Properties>
</file>