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75" d="100"/>
          <a:sy n="75" d="100"/>
        </p:scale>
        <p:origin x="2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887538"/>
            <a:ext cx="7678737" cy="64135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  <a:endParaRPr lang="en-US" altLang="ja-JP" noProof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  <a:endParaRPr lang="en-US" altLang="ja-JP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>
                <a:latin typeface="Verdana" pitchFamily="34" charset="0"/>
              </a:defRPr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07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6388" y="425450"/>
            <a:ext cx="2039937" cy="56705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5450"/>
            <a:ext cx="5970588" cy="56705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6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1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48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788" y="1295400"/>
            <a:ext cx="39782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6463" y="1295400"/>
            <a:ext cx="3979862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3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5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3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1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6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286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fld id="{7D9B00B0-F5DD-4EBA-965C-E3FA0217D308}" type="datetimeFigureOut">
              <a:rPr lang="en-US" smtClean="0"/>
              <a:t>9/25/2016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1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542925"/>
            <a:ext cx="8162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ja-JP" smtClean="0"/>
              <a:t>Click to edit Master title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5788" y="1295400"/>
            <a:ext cx="811053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8600" y="1143000"/>
            <a:ext cx="8686800" cy="762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altLang="ja-JP">
              <a:latin typeface="Verdana" pitchFamily="34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9906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ahoma" pitchFamily="34" charset="0"/>
              </a:defRPr>
            </a:lvl1pPr>
          </a:lstStyle>
          <a:p>
            <a:fld id="{D0DE8047-BCBB-4572-A758-8F92FCC44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3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folHlink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folHlink"/>
          </a:solidFill>
          <a:latin typeface="Verdana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folHlink"/>
          </a:solidFill>
          <a:latin typeface="Verdana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folHlink"/>
          </a:solidFill>
          <a:latin typeface="Verdana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folHlink"/>
          </a:solidFill>
          <a:latin typeface="Verdana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folHlink"/>
          </a:solidFill>
          <a:latin typeface="Verdana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folHlink"/>
          </a:solidFill>
          <a:latin typeface="Verdana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folHlink"/>
          </a:solidFill>
          <a:latin typeface="Verdana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folHlink"/>
          </a:solidFill>
          <a:latin typeface="Verdan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CC99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sz="quarter"/>
          </p:nvPr>
        </p:nvSpPr>
        <p:spPr>
          <a:xfrm>
            <a:off x="779463" y="1143893"/>
            <a:ext cx="7678737" cy="1384995"/>
          </a:xfrm>
        </p:spPr>
        <p:txBody>
          <a:bodyPr/>
          <a:lstStyle/>
          <a:p>
            <a:r>
              <a:rPr lang="en-US" dirty="0"/>
              <a:t>Report of ballot resolution of 100/2751/DTR: Power supplying scheme for wearable systems and equipment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J. Yoshio</a:t>
            </a:r>
          </a:p>
          <a:p>
            <a:r>
              <a:rPr lang="en-US" dirty="0"/>
              <a:t>2016.9.28</a:t>
            </a:r>
          </a:p>
          <a:p>
            <a:r>
              <a:rPr lang="en-US" dirty="0"/>
              <a:t>at AGS </a:t>
            </a:r>
            <a:r>
              <a:rPr lang="en-US" dirty="0" smtClean="0"/>
              <a:t>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24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DTR was approved:</a:t>
            </a:r>
            <a:r>
              <a:rPr lang="en-US" sz="1600" dirty="0" smtClean="0"/>
              <a:t>2751_CC_100_2751_DTR.doc</a:t>
            </a:r>
          </a:p>
          <a:p>
            <a:r>
              <a:rPr lang="en-US" dirty="0" smtClean="0"/>
              <a:t>Comments from US includes about USB specification.</a:t>
            </a:r>
          </a:p>
          <a:p>
            <a:r>
              <a:rPr lang="en-US" dirty="0" smtClean="0"/>
              <a:t>CO editor has already proofread the document.</a:t>
            </a:r>
          </a:p>
          <a:p>
            <a:r>
              <a:rPr lang="en-US" dirty="0" smtClean="0"/>
              <a:t>PL will edit the document with comments and submit in October.</a:t>
            </a: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871316"/>
              </p:ext>
            </p:extLst>
          </p:nvPr>
        </p:nvGraphicFramePr>
        <p:xfrm>
          <a:off x="7162800" y="1397000"/>
          <a:ext cx="381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3" imgW="380880" imgH="685800" progId="Word.Document.8">
                  <p:embed/>
                </p:oleObj>
              </mc:Choice>
              <mc:Fallback>
                <p:oleObj name="Document" showAsIcon="1" r:id="rId3" imgW="380880" imgH="6858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62800" y="1397000"/>
                        <a:ext cx="3810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5304831"/>
      </p:ext>
    </p:extLst>
  </p:cSld>
  <p:clrMapOvr>
    <a:masterClrMapping/>
  </p:clrMapOvr>
</p:sld>
</file>

<file path=ppt/theme/theme1.xml><?xml version="1.0" encoding="utf-8"?>
<a:theme xmlns:a="http://schemas.openxmlformats.org/drawingml/2006/main" name="jy">
  <a:themeElements>
    <a:clrScheme name="jy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jy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jy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y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y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y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jy</Template>
  <TotalTime>7</TotalTime>
  <Words>53</Words>
  <Application>Microsoft Office PowerPoint</Application>
  <PresentationFormat>画面に合わせる (4:3)</PresentationFormat>
  <Paragraphs>8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Tahoma</vt:lpstr>
      <vt:lpstr>Verdana</vt:lpstr>
      <vt:lpstr>jy</vt:lpstr>
      <vt:lpstr>Microsoft Word 97 - 2003 Document</vt:lpstr>
      <vt:lpstr>Report of ballot resolution of 100/2751/DTR: Power supplying scheme for wearable systems and equipment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of ballot resolution of 100/2751/DTR: Power supplying scheme for wearable systems and equipment</dc:title>
  <dc:creator>jy</dc:creator>
  <cp:lastModifiedBy>jy</cp:lastModifiedBy>
  <cp:revision>1</cp:revision>
  <dcterms:created xsi:type="dcterms:W3CDTF">2016-09-25T10:05:24Z</dcterms:created>
  <dcterms:modified xsi:type="dcterms:W3CDTF">2016-09-25T10:12:55Z</dcterms:modified>
</cp:coreProperties>
</file>