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69" autoAdjust="0"/>
    <p:restoredTop sz="94660"/>
  </p:normalViewPr>
  <p:slideViewPr>
    <p:cSldViewPr snapToGrid="0">
      <p:cViewPr varScale="1">
        <p:scale>
          <a:sx n="75" d="100"/>
          <a:sy n="75" d="100"/>
        </p:scale>
        <p:origin x="3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887538"/>
            <a:ext cx="7678737" cy="641350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ja-JP" altLang="en-US" noProof="0" smtClean="0"/>
              <a:t>マスター タイトルの書式設定</a:t>
            </a:r>
            <a:endParaRPr lang="en-US" altLang="ja-JP" noProof="0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ja-JP" altLang="en-US" noProof="0" smtClean="0"/>
              <a:t>マスター サブタイトルの書式設定</a:t>
            </a:r>
            <a:endParaRPr lang="en-US" altLang="ja-JP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pitchFamily="34" charset="0"/>
              </a:defRPr>
            </a:lvl1pPr>
          </a:lstStyle>
          <a:p>
            <a:fld id="{D98C8BCC-07FA-41CE-9264-186FEC1EA6D9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>
                <a:latin typeface="Verdana" pitchFamily="34" charset="0"/>
              </a:defRPr>
            </a:lvl1pPr>
          </a:lstStyle>
          <a:p>
            <a:fld id="{4E70E8E6-8C03-446F-957D-B6A0E0EBA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008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286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pitchFamily="34" charset="0"/>
              </a:defRPr>
            </a:lvl1pPr>
          </a:lstStyle>
          <a:p>
            <a:fld id="{D98C8BCC-07FA-41CE-9264-186FEC1EA6D9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E70E8E6-8C03-446F-957D-B6A0E0EBA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57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6388" y="425450"/>
            <a:ext cx="2039937" cy="56705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25450"/>
            <a:ext cx="5970588" cy="56705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286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pitchFamily="34" charset="0"/>
              </a:defRPr>
            </a:lvl1pPr>
          </a:lstStyle>
          <a:p>
            <a:fld id="{D98C8BCC-07FA-41CE-9264-186FEC1EA6D9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E70E8E6-8C03-446F-957D-B6A0E0EBA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359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286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pitchFamily="34" charset="0"/>
              </a:defRPr>
            </a:lvl1pPr>
          </a:lstStyle>
          <a:p>
            <a:fld id="{D98C8BCC-07FA-41CE-9264-186FEC1EA6D9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E70E8E6-8C03-446F-957D-B6A0E0EBA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905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286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pitchFamily="34" charset="0"/>
              </a:defRPr>
            </a:lvl1pPr>
          </a:lstStyle>
          <a:p>
            <a:fld id="{D98C8BCC-07FA-41CE-9264-186FEC1EA6D9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E70E8E6-8C03-446F-957D-B6A0E0EBA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9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5788" y="1295400"/>
            <a:ext cx="3978275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6463" y="1295400"/>
            <a:ext cx="3979862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286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pitchFamily="34" charset="0"/>
              </a:defRPr>
            </a:lvl1pPr>
          </a:lstStyle>
          <a:p>
            <a:fld id="{D98C8BCC-07FA-41CE-9264-186FEC1EA6D9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E70E8E6-8C03-446F-957D-B6A0E0EBA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192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286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pitchFamily="34" charset="0"/>
              </a:defRPr>
            </a:lvl1pPr>
          </a:lstStyle>
          <a:p>
            <a:fld id="{D98C8BCC-07FA-41CE-9264-186FEC1EA6D9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E70E8E6-8C03-446F-957D-B6A0E0EBA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64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286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pitchFamily="34" charset="0"/>
              </a:defRPr>
            </a:lvl1pPr>
          </a:lstStyle>
          <a:p>
            <a:fld id="{D98C8BCC-07FA-41CE-9264-186FEC1EA6D9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E70E8E6-8C03-446F-957D-B6A0E0EBA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966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286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pitchFamily="34" charset="0"/>
              </a:defRPr>
            </a:lvl1pPr>
          </a:lstStyle>
          <a:p>
            <a:fld id="{D98C8BCC-07FA-41CE-9264-186FEC1EA6D9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E70E8E6-8C03-446F-957D-B6A0E0EBA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368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286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pitchFamily="34" charset="0"/>
              </a:defRPr>
            </a:lvl1pPr>
          </a:lstStyle>
          <a:p>
            <a:fld id="{D98C8BCC-07FA-41CE-9264-186FEC1EA6D9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E70E8E6-8C03-446F-957D-B6A0E0EBA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061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図を追加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286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pitchFamily="34" charset="0"/>
              </a:defRPr>
            </a:lvl1pPr>
          </a:lstStyle>
          <a:p>
            <a:fld id="{D98C8BCC-07FA-41CE-9264-186FEC1EA6D9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E70E8E6-8C03-446F-957D-B6A0E0EBA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289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542925"/>
            <a:ext cx="81629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ja-JP" smtClean="0"/>
              <a:t>Click to edit Master title 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85788" y="1295400"/>
            <a:ext cx="8110537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altLang="ja-JP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228600" y="1143000"/>
            <a:ext cx="8686800" cy="762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altLang="ja-JP">
              <a:latin typeface="Verdana" pitchFamily="34" charset="0"/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400800"/>
            <a:ext cx="990600" cy="30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ahoma" pitchFamily="34" charset="0"/>
              </a:defRPr>
            </a:lvl1pPr>
          </a:lstStyle>
          <a:p>
            <a:fld id="{4E70E8E6-8C03-446F-957D-B6A0E0EBA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164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folHlink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folHlink"/>
          </a:solidFill>
          <a:latin typeface="Verdana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folHlink"/>
          </a:solidFill>
          <a:latin typeface="Verdana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folHlink"/>
          </a:solidFill>
          <a:latin typeface="Verdana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folHlink"/>
          </a:solidFill>
          <a:latin typeface="Verdana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folHlink"/>
          </a:solidFill>
          <a:latin typeface="Verdana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folHlink"/>
          </a:solidFill>
          <a:latin typeface="Verdana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folHlink"/>
          </a:solidFill>
          <a:latin typeface="Verdana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folHlink"/>
          </a:solidFill>
          <a:latin typeface="Verdana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CC99"/>
        </a:buClr>
        <a:buChar char="•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CC99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CC99"/>
        </a:buClr>
        <a:buChar char="•"/>
        <a:defRPr kumimoji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CC99"/>
        </a:buClr>
        <a:buChar char="•"/>
        <a:defRPr kumimoji="1"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CC99"/>
        </a:buClr>
        <a:buChar char="•"/>
        <a:defRPr kumimoji="1" sz="16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CC99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CC99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CC99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CC99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sz="quarter"/>
          </p:nvPr>
        </p:nvSpPr>
        <p:spPr>
          <a:xfrm>
            <a:off x="779463" y="1143893"/>
            <a:ext cx="7678737" cy="1384995"/>
          </a:xfrm>
        </p:spPr>
        <p:txBody>
          <a:bodyPr/>
          <a:lstStyle/>
          <a:p>
            <a:r>
              <a:rPr lang="en-US" dirty="0"/>
              <a:t>Report of ballot resolution of 100/2702/NP: Measurement method for assistive listening functionality</a:t>
            </a:r>
            <a:endParaRPr 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smtClean="0"/>
              <a:t>J. Yoshio</a:t>
            </a:r>
          </a:p>
          <a:p>
            <a:r>
              <a:rPr lang="en-US" dirty="0" smtClean="0"/>
              <a:t>2016.9.28</a:t>
            </a:r>
          </a:p>
          <a:p>
            <a:r>
              <a:rPr lang="en-US" dirty="0"/>
              <a:t>a</a:t>
            </a:r>
            <a:r>
              <a:rPr lang="en-US" dirty="0" smtClean="0"/>
              <a:t>t AGS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0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NP status</a:t>
            </a:r>
          </a:p>
          <a:p>
            <a:pPr lvl="1"/>
            <a:r>
              <a:rPr lang="en-US" dirty="0" smtClean="0"/>
              <a:t>NP </a:t>
            </a:r>
            <a:r>
              <a:rPr lang="en-US" dirty="0"/>
              <a:t>was approved: </a:t>
            </a:r>
            <a:r>
              <a:rPr lang="en-US" sz="1400" dirty="0" smtClean="0"/>
              <a:t>2702_CC_100_2702_NP.doc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Three NC experts participated at voting.</a:t>
            </a:r>
          </a:p>
          <a:p>
            <a:pPr lvl="1"/>
            <a:r>
              <a:rPr lang="en-US" dirty="0" smtClean="0"/>
              <a:t>More three NC experts joined/will join.</a:t>
            </a:r>
          </a:p>
          <a:p>
            <a:pPr lvl="1"/>
            <a:endParaRPr lang="en-US" dirty="0"/>
          </a:p>
          <a:p>
            <a:r>
              <a:rPr lang="en-US" dirty="0" smtClean="0"/>
              <a:t>Schedule</a:t>
            </a:r>
          </a:p>
          <a:p>
            <a:pPr lvl="1"/>
            <a:r>
              <a:rPr lang="en-US" dirty="0" smtClean="0"/>
              <a:t>WD will be submitted to PT in November.</a:t>
            </a:r>
          </a:p>
          <a:p>
            <a:pPr lvl="1"/>
            <a:r>
              <a:rPr lang="en-US" dirty="0" smtClean="0"/>
              <a:t>Under Japan NC, the Japanese project team has already started to make WD.</a:t>
            </a:r>
          </a:p>
          <a:p>
            <a:pPr lvl="1"/>
            <a:r>
              <a:rPr lang="en-US" dirty="0" smtClean="0"/>
              <a:t>In this TC 100 meetings, PL and some experts will discuss about the project. Especially CTA has a activity of a similar aim to this project, PL needs to liaise with that activity.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0461679"/>
              </p:ext>
            </p:extLst>
          </p:nvPr>
        </p:nvGraphicFramePr>
        <p:xfrm>
          <a:off x="6540500" y="1816100"/>
          <a:ext cx="3810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Document" showAsIcon="1" r:id="rId3" imgW="380880" imgH="685800" progId="Word.Document.8">
                  <p:embed/>
                </p:oleObj>
              </mc:Choice>
              <mc:Fallback>
                <p:oleObj name="Document" showAsIcon="1" r:id="rId3" imgW="380880" imgH="68580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40500" y="1816100"/>
                        <a:ext cx="381000" cy="596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2910944"/>
      </p:ext>
    </p:extLst>
  </p:cSld>
  <p:clrMapOvr>
    <a:masterClrMapping/>
  </p:clrMapOvr>
</p:sld>
</file>

<file path=ppt/theme/theme1.xml><?xml version="1.0" encoding="utf-8"?>
<a:theme xmlns:a="http://schemas.openxmlformats.org/drawingml/2006/main" name="jy">
  <a:themeElements>
    <a:clrScheme name="jy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jy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jy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y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y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y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jy</Template>
  <TotalTime>1392</TotalTime>
  <Words>104</Words>
  <Application>Microsoft Office PowerPoint</Application>
  <PresentationFormat>画面に合わせる (4:3)</PresentationFormat>
  <Paragraphs>15</Paragraphs>
  <Slides>2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Tahoma</vt:lpstr>
      <vt:lpstr>Verdana</vt:lpstr>
      <vt:lpstr>jy</vt:lpstr>
      <vt:lpstr>Microsoft Word 97 - 2003 Document</vt:lpstr>
      <vt:lpstr>Report of ballot resolution of 100/2702/NP: Measurement method for assistive listening functionality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jy</dc:creator>
  <cp:lastModifiedBy>jy</cp:lastModifiedBy>
  <cp:revision>7</cp:revision>
  <dcterms:created xsi:type="dcterms:W3CDTF">2016-09-24T10:52:28Z</dcterms:created>
  <dcterms:modified xsi:type="dcterms:W3CDTF">2016-09-25T10:04:38Z</dcterms:modified>
</cp:coreProperties>
</file>