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9" r:id="rId2"/>
    <p:sldId id="531" r:id="rId3"/>
    <p:sldId id="532" r:id="rId4"/>
    <p:sldId id="423" r:id="rId5"/>
  </p:sldIdLst>
  <p:sldSz cx="9144000" cy="6858000" type="screen4x3"/>
  <p:notesSz cx="10234613" cy="7099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0000CC"/>
    <a:srgbClr val="FFFF00"/>
    <a:srgbClr val="DDDDDD"/>
    <a:srgbClr val="FFFFCC"/>
    <a:srgbClr val="000099"/>
    <a:srgbClr val="669900"/>
    <a:srgbClr val="CCFF99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87175" autoAdjust="0"/>
  </p:normalViewPr>
  <p:slideViewPr>
    <p:cSldViewPr>
      <p:cViewPr varScale="1">
        <p:scale>
          <a:sx n="65" d="100"/>
          <a:sy n="65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B5063E50-CA23-43DA-B15B-3430C1CC8BCD}" type="datetime1">
              <a:rPr lang="ja-JP" altLang="en-US" smtClean="0"/>
              <a:pPr>
                <a:defRPr/>
              </a:pPr>
              <a:t>2013/5/10</a:t>
            </a:fld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© Yashio Uemura 2010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C987EA71-F4D4-412C-BE5C-7FAB6DC081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E3BE9A12-633B-4018-8756-08BB8C039456}" type="datetime1">
              <a:rPr lang="ja-JP" altLang="en-US" smtClean="0"/>
              <a:pPr>
                <a:defRPr/>
              </a:pPr>
              <a:t>2013/5/10</a:t>
            </a:fld>
            <a:endParaRPr lang="en-US" altLang="ja-JP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© Yashio Uemura 2010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2" tIns="49516" rIns="99032" bIns="4951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E0CCE16E-0D99-42F4-965B-2A03A7716A4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C4090-B009-4129-B58D-FF578B54DD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03969-DB7F-44FA-996F-03268E633A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7467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7467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5A6F-6216-4D5E-8E25-A560E71146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395288" y="1268413"/>
            <a:ext cx="8229600" cy="4752975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B190-BADA-4FD2-986F-D737401214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95288" y="1268413"/>
            <a:ext cx="8229600" cy="4752975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B3C3F-602F-4F14-8D6D-5B04E09A7BD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4C2FF-399B-40E2-A12F-15C5BF3837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3D0E-22A5-49FE-B3C9-427AC53CEC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86288" y="12684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32F1-B2CA-4213-97BF-4529E922D9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46C11-BEA0-437A-894F-0946F741413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2EF48-F304-4A88-986C-CA2307C166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CDB0-EBBE-4107-A2B3-1B7EF2C246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D80F6-443D-4FA6-8A43-237E9BAA4B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B6372-181D-4D16-BC99-B6A7C9478B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6699FF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sz="2400">
              <a:solidFill>
                <a:schemeClr val="bg1"/>
              </a:solidFill>
              <a:latin typeface="Osaka" charset="-128"/>
              <a:ea typeface="Osaka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684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2013-06-05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IEC TC100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2572EBA9-9C4E-4EFD-A5D4-0BF74A76C05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1000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1000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30000"/>
        </a:spcBef>
        <a:spcAft>
          <a:spcPct val="10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30000"/>
        </a:spcBef>
        <a:spcAft>
          <a:spcPct val="1000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30000"/>
        </a:spcBef>
        <a:spcAft>
          <a:spcPct val="1000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ISO-CEI-JTC001-SC35_N1941_CD_30113-11.pdf" TargetMode="External"/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2-2_sbp_100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99790"/>
            <a:ext cx="7772400" cy="1077218"/>
          </a:xfr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ja-JP" sz="3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User Interface related standardization </a:t>
            </a:r>
            <a:br>
              <a:rPr lang="en-US" altLang="ja-JP" sz="3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altLang="ja-JP" sz="3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in TC 100</a:t>
            </a:r>
            <a:endParaRPr lang="ja-JP" altLang="en-US" sz="3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4113076"/>
            <a:ext cx="6400800" cy="830997"/>
          </a:xfrm>
        </p:spPr>
        <p:txBody>
          <a:bodyPr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Tadashi Ezaki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IEC TC 100 Secretary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t>2013-06-05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pPr/>
              <a:t>2</a:t>
            </a:fld>
            <a:endParaRPr lang="en-US" altLang="ja-JP" smtClean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7777163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Background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>
          <a:xfrm>
            <a:off x="611560" y="1138093"/>
            <a:ext cx="795688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Wingdings" pitchFamily="2" charset="2"/>
              <a:buChar char="u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ISO/IEC JTC 1/SC 35: User Interface, has been developing standards on user interface for IT devices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u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Some projects in SC 35 are related to products covered by TC 100</a:t>
            </a:r>
          </a:p>
          <a:p>
            <a:pPr marL="457200" indent="-12700">
              <a:spcBef>
                <a:spcPts val="1200"/>
              </a:spcBef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For examples:</a:t>
            </a:r>
          </a:p>
          <a:p>
            <a:pPr marL="719138" indent="-274638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Function key assignment for Personal Computer</a:t>
            </a:r>
          </a:p>
          <a:p>
            <a:pPr marL="719138" indent="-274638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  <a:hlinkClick r:id="rId3" action="ppaction://hlinkfile"/>
              </a:rPr>
              <a:t>3D gesture interface</a:t>
            </a:r>
            <a:endParaRPr lang="en-US" altLang="ja-JP" sz="2400" kern="0" dirty="0" smtClean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719138" indent="-274638">
              <a:spcBef>
                <a:spcPts val="0"/>
              </a:spcBef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altLang="ja-JP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Scope notes that IT devices include digital television, set-top box, video game console, communication devices, Internet devices, entertainment devices, personal computers (PC) and so on </a:t>
            </a:r>
          </a:p>
          <a:p>
            <a:pPr marL="444500" indent="-352425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TC 100 should consider such standardization from </a:t>
            </a:r>
            <a:b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</a:b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AV and multimedia products point of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t>2013-06-05</a:t>
            </a:r>
          </a:p>
        </p:txBody>
      </p:sp>
      <p:sp>
        <p:nvSpPr>
          <p:cNvPr id="3075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t>IEC TC100</a:t>
            </a:r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F7351-FA8B-4624-8EF1-93704A285E99}" type="slidenum">
              <a:rPr lang="en-US" altLang="ja-JP" smtClean="0">
                <a:solidFill>
                  <a:srgbClr val="FFFFFF"/>
                </a:solidFill>
                <a:ea typeface="ＭＳ Ｐゴシック" charset="-128"/>
              </a:rPr>
              <a:pPr/>
              <a:t>3</a:t>
            </a:fld>
            <a:endParaRPr lang="en-US" altLang="ja-JP" smtClean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2">
            <a:hlinkClick r:id="rId2" action="ppaction://hlinkfile"/>
          </p:cNvPr>
          <p:cNvSpPr txBox="1">
            <a:spLocks noChangeArrowheads="1"/>
          </p:cNvSpPr>
          <p:nvPr/>
        </p:nvSpPr>
        <p:spPr>
          <a:xfrm>
            <a:off x="539750" y="404813"/>
            <a:ext cx="7777163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Possible actions</a:t>
            </a:r>
            <a:endParaRPr lang="en-US" altLang="ja-JP" sz="20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ＭＳ Ｐゴシック"/>
            </a:endParaRPr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>
          <a:xfrm>
            <a:off x="611560" y="1124744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User interface standardization will be important for AV and multimedia equipment also in relation with accessibility and AAL</a:t>
            </a:r>
          </a:p>
          <a:p>
            <a:pPr>
              <a:spcBef>
                <a:spcPts val="1800"/>
              </a:spcBef>
              <a:defRPr/>
            </a:pPr>
            <a:r>
              <a:rPr lang="en-US" altLang="ja-JP" sz="28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Proposals:</a:t>
            </a:r>
            <a:endParaRPr lang="en-US" altLang="ja-JP" sz="2800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u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Establish a Study Session on User Interface in AGS </a:t>
            </a:r>
            <a:b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</a:b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to begin discussions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u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Request liaison ship and close communication with </a:t>
            </a:r>
            <a:b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</a:b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SC 35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Volunteer for the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session leader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ja-JP" sz="2400" kern="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and liaison representative?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日付プレースホル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2013-06-05</a:t>
            </a:r>
          </a:p>
        </p:txBody>
      </p:sp>
      <p:sp>
        <p:nvSpPr>
          <p:cNvPr id="24579" name="フッター プレースホルダ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IEC TC100</a:t>
            </a:r>
          </a:p>
        </p:txBody>
      </p:sp>
      <p:sp>
        <p:nvSpPr>
          <p:cNvPr id="2458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BC7C41-A6B1-4B4B-9899-8B45D6D9C60D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852738"/>
            <a:ext cx="8229600" cy="140493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ja-JP" sz="3600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Thanks</a:t>
            </a:r>
            <a:endParaRPr lang="en-US" altLang="ja-JP" sz="36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ja-JP" altLang="en-US" sz="24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8697</TotalTime>
  <Words>98</Words>
  <Application>Microsoft Office PowerPoint</Application>
  <PresentationFormat>画面に合わせる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標準デザイン</vt:lpstr>
      <vt:lpstr>User Interface related standardization  in TC 100</vt:lpstr>
      <vt:lpstr>スライド 2</vt:lpstr>
      <vt:lpstr>スライド 3</vt:lpstr>
      <vt:lpstr>スライド 4</vt:lpstr>
    </vt:vector>
  </TitlesOfParts>
  <Company>東京電機大学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植村八潮</dc:creator>
  <cp:lastModifiedBy>0000047533</cp:lastModifiedBy>
  <cp:revision>321</cp:revision>
  <dcterms:created xsi:type="dcterms:W3CDTF">2009-07-10T09:43:31Z</dcterms:created>
  <dcterms:modified xsi:type="dcterms:W3CDTF">2013-05-10T04:15:13Z</dcterms:modified>
</cp:coreProperties>
</file>