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1"/>
  </p:notesMasterIdLst>
  <p:handoutMasterIdLst>
    <p:handoutMasterId r:id="rId12"/>
  </p:handoutMasterIdLst>
  <p:sldIdLst>
    <p:sldId id="266" r:id="rId2"/>
    <p:sldId id="346" r:id="rId3"/>
    <p:sldId id="323" r:id="rId4"/>
    <p:sldId id="292" r:id="rId5"/>
    <p:sldId id="342" r:id="rId6"/>
    <p:sldId id="328" r:id="rId7"/>
    <p:sldId id="345" r:id="rId8"/>
    <p:sldId id="347" r:id="rId9"/>
    <p:sldId id="343" r:id="rId10"/>
  </p:sldIdLst>
  <p:sldSz cx="9144000" cy="6858000" type="screen4x3"/>
  <p:notesSz cx="7086600" cy="102108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ECFF"/>
    <a:srgbClr val="FF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5" autoAdjust="0"/>
    <p:restoredTop sz="94790" autoAdjust="0"/>
  </p:normalViewPr>
  <p:slideViewPr>
    <p:cSldViewPr snapToGrid="0">
      <p:cViewPr varScale="1">
        <p:scale>
          <a:sx n="88" d="100"/>
          <a:sy n="88" d="100"/>
        </p:scale>
        <p:origin x="-2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-990" y="-78"/>
      </p:cViewPr>
      <p:guideLst>
        <p:guide orient="horz" pos="3216"/>
        <p:guide pos="223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3BBB655-07B5-4CCF-A2A3-543AEA5DB9E8}" type="datetimeFigureOut">
              <a:rPr lang="ja-JP" altLang="en-US"/>
              <a:pPr>
                <a:defRPr/>
              </a:pPr>
              <a:t>2012/10/15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698038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14788" y="9698038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9575547A-76B3-4C75-BB65-641C8146D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3507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1" tIns="49455" rIns="98911" bIns="49455" numCol="1" anchor="t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1" tIns="49455" rIns="98911" bIns="49455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5175"/>
            <a:ext cx="5105400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849813"/>
            <a:ext cx="5670550" cy="459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1" tIns="49455" rIns="98911" bIns="494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1" tIns="49455" rIns="98911" bIns="49455" numCol="1" anchor="b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11" tIns="49455" rIns="98911" bIns="49455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BFC46C9-A255-4F41-901B-15EF00618D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9645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989013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989013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989013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989013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75EAF40B-FB17-42F6-8E48-0F67973B6D8D}" type="slidenum">
              <a:rPr lang="en-US" altLang="ja-JP" smtClean="0">
                <a:latin typeface="Arial" charset="0"/>
              </a:rPr>
              <a:pPr eaLnBrk="1" hangingPunct="1"/>
              <a:t>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564483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771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242888" y="85725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546100" y="998538"/>
            <a:ext cx="7772400" cy="15875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9" name="Rectangle 11"/>
          <p:cNvSpPr>
            <a:spLocks noChangeArrowheads="1"/>
          </p:cNvSpPr>
          <p:nvPr userDrawn="1"/>
        </p:nvSpPr>
        <p:spPr bwMode="auto">
          <a:xfrm>
            <a:off x="469900" y="927100"/>
            <a:ext cx="7772400" cy="153988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00000">
                <a:srgbClr val="66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0" name="Rectangle 13"/>
          <p:cNvSpPr>
            <a:spLocks noChangeArrowheads="1"/>
          </p:cNvSpPr>
          <p:nvPr userDrawn="1"/>
        </p:nvSpPr>
        <p:spPr bwMode="auto">
          <a:xfrm>
            <a:off x="760413" y="6394450"/>
            <a:ext cx="7772400" cy="38417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1" name="Rectangle 14"/>
          <p:cNvSpPr>
            <a:spLocks noChangeArrowheads="1"/>
          </p:cNvSpPr>
          <p:nvPr userDrawn="1"/>
        </p:nvSpPr>
        <p:spPr bwMode="auto">
          <a:xfrm>
            <a:off x="684213" y="6323013"/>
            <a:ext cx="7772400" cy="379412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00000">
                <a:srgbClr val="66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Rectangle 15"/>
          <p:cNvSpPr>
            <a:spLocks noChangeArrowheads="1"/>
          </p:cNvSpPr>
          <p:nvPr userDrawn="1"/>
        </p:nvSpPr>
        <p:spPr bwMode="auto">
          <a:xfrm>
            <a:off x="900113" y="6323013"/>
            <a:ext cx="31115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50" charset="-128"/>
              </a:rPr>
              <a:t>IEC TC 100 </a:t>
            </a:r>
            <a:r>
              <a:rPr lang="en-US" altLang="ja-JP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 </a:t>
            </a:r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7131050" y="6297613"/>
            <a:ext cx="147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>
            <a:lvl1pPr>
              <a:lnSpc>
                <a:spcPct val="120000"/>
              </a:lnSpc>
              <a:defRPr sz="16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 dirty="0" smtClean="0"/>
              <a:t>Oct 22 2012</a:t>
            </a:r>
            <a:endParaRPr lang="en-US" altLang="ja-JP" dirty="0"/>
          </a:p>
        </p:txBody>
      </p:sp>
      <p:sp>
        <p:nvSpPr>
          <p:cNvPr id="13" name="Rectangle 17"/>
          <p:cNvSpPr txBox="1">
            <a:spLocks noChangeArrowheads="1"/>
          </p:cNvSpPr>
          <p:nvPr userDrawn="1"/>
        </p:nvSpPr>
        <p:spPr bwMode="auto">
          <a:xfrm>
            <a:off x="4427538" y="6346825"/>
            <a:ext cx="48418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>
            <a:lvl1pPr algn="ctr">
              <a:defRPr sz="14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28AF362-4575-4A98-88A3-618D2F3A3B45}" type="slidenum">
              <a:rPr lang="en-US" altLang="ja-JP" sz="1600" b="1" smtClean="0"/>
              <a:pPr>
                <a:defRPr/>
              </a:pPr>
              <a:t>‹#›</a:t>
            </a:fld>
            <a:endParaRPr lang="en-US" altLang="ja-JP" sz="1600" b="1" dirty="0"/>
          </a:p>
        </p:txBody>
      </p:sp>
      <p:pic>
        <p:nvPicPr>
          <p:cNvPr id="1035" name="Picture 19" descr="IEC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369888"/>
            <a:ext cx="7874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10" Type="http://schemas.openxmlformats.org/officeDocument/2006/relationships/image" Target="../media/image10.png"/><Relationship Id="rId4" Type="http://schemas.openxmlformats.org/officeDocument/2006/relationships/image" Target="../media/image4.wmf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2012950"/>
            <a:ext cx="7561262" cy="1865313"/>
          </a:xfrm>
        </p:spPr>
        <p:txBody>
          <a:bodyPr/>
          <a:lstStyle/>
          <a:p>
            <a:pPr eaLnBrk="1" hangingPunct="1"/>
            <a:r>
              <a:rPr lang="en-GB" altLang="ja-JP" sz="3600" dirty="0"/>
              <a:t>Wireless Power Transfer – </a:t>
            </a:r>
            <a:br>
              <a:rPr lang="en-GB" altLang="ja-JP" sz="3600" dirty="0"/>
            </a:br>
            <a:r>
              <a:rPr lang="en-GB" altLang="ja-JP" sz="3600" dirty="0"/>
              <a:t>multiple sources control management</a:t>
            </a:r>
            <a:endParaRPr lang="en-US" altLang="ja-JP" sz="3600" dirty="0" smtClean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42938" y="4914900"/>
            <a:ext cx="8072437" cy="933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ts val="800"/>
              </a:spcBef>
              <a:buClr>
                <a:srgbClr val="898989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z="2400" smtClean="0">
                <a:latin typeface="Arial" charset="0"/>
                <a:cs typeface="Arial" charset="0"/>
              </a:rPr>
              <a:t>2012-10-22</a:t>
            </a:r>
            <a:endParaRPr lang="en-GB" altLang="ja-JP" sz="2400" dirty="0">
              <a:latin typeface="Arial" charset="0"/>
              <a:cs typeface="Arial" charset="0"/>
            </a:endParaRPr>
          </a:p>
          <a:p>
            <a:pPr algn="ctr">
              <a:spcBef>
                <a:spcPts val="800"/>
              </a:spcBef>
              <a:buClr>
                <a:srgbClr val="898989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z="2400" dirty="0" smtClean="0">
                <a:latin typeface="Arial" charset="0"/>
                <a:cs typeface="Arial" charset="0"/>
              </a:rPr>
              <a:t>H</a:t>
            </a:r>
            <a:r>
              <a:rPr lang="en-GB" altLang="ja-JP" sz="2400" dirty="0">
                <a:latin typeface="Arial" charset="0"/>
                <a:cs typeface="Arial" charset="0"/>
              </a:rPr>
              <a:t>. Sakakihara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46570" y="537210"/>
            <a:ext cx="186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Arial" pitchFamily="34" charset="0"/>
                <a:cs typeface="Arial" pitchFamily="34" charset="0"/>
              </a:rPr>
              <a:t>100/</a:t>
            </a:r>
            <a:r>
              <a:rPr kumimoji="1" lang="en-US" altLang="ja-JP" dirty="0" smtClean="0">
                <a:latin typeface="Arial" pitchFamily="34" charset="0"/>
                <a:cs typeface="Arial" pitchFamily="34" charset="0"/>
              </a:rPr>
              <a:t>AGS501</a:t>
            </a:r>
            <a:endParaRPr kumimoji="1" lang="ja-JP" alt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296636"/>
            <a:ext cx="9144000" cy="706438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ja-JP" sz="3600" kern="0" dirty="0">
                <a:latin typeface="Arial" charset="0"/>
                <a:ea typeface="+mj-ea"/>
                <a:cs typeface="Arial" charset="0"/>
              </a:rPr>
              <a:t>Background</a:t>
            </a:r>
            <a:endParaRPr lang="ja-JP" altLang="en-US" sz="3600" kern="0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3" name="コンテンツ プレースホルダ 2"/>
          <p:cNvSpPr txBox="1">
            <a:spLocks/>
          </p:cNvSpPr>
          <p:nvPr/>
        </p:nvSpPr>
        <p:spPr>
          <a:xfrm>
            <a:off x="412750" y="1269999"/>
            <a:ext cx="8551863" cy="50001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Multimedia </a:t>
            </a:r>
            <a:r>
              <a:rPr lang="en-US" altLang="ja-JP" sz="2000" kern="0" dirty="0">
                <a:latin typeface="Arial" pitchFamily="34" charset="0"/>
                <a:ea typeface="+mn-ea"/>
                <a:cs typeface="Arial" pitchFamily="34" charset="0"/>
              </a:rPr>
              <a:t>products with wireless power transfer,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specially electromagnetic </a:t>
            </a:r>
            <a:r>
              <a:rPr lang="en-US" altLang="ja-JP" sz="2000" kern="0" dirty="0">
                <a:latin typeface="Arial" pitchFamily="34" charset="0"/>
                <a:ea typeface="+mn-ea"/>
                <a:cs typeface="Arial" pitchFamily="34" charset="0"/>
              </a:rPr>
              <a:t>induction technology, are spreading in the market. </a:t>
            </a:r>
            <a:endParaRPr lang="en-US" altLang="ja-JP" sz="2000" kern="0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n-US" altLang="ja-JP" sz="2000" kern="0" dirty="0">
              <a:latin typeface="Arial" pitchFamily="34" charset="0"/>
              <a:ea typeface="+mn-ea"/>
              <a:cs typeface="Arial" pitchFamily="34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Electromagnetic </a:t>
            </a: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induction </a:t>
            </a:r>
            <a:endParaRPr lang="en-US" altLang="ja-JP" sz="2000" kern="0" dirty="0" smtClean="0">
              <a:latin typeface="Arial" pitchFamily="34" charset="0"/>
              <a:cs typeface="Arial" pitchFamily="34" charset="0"/>
            </a:endParaRPr>
          </a:p>
          <a:p>
            <a:pPr marL="927100" lvl="1" indent="-469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  <a:defRPr/>
            </a:pP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Remove </a:t>
            </a:r>
            <a:r>
              <a:rPr lang="en-US" altLang="ja-JP" sz="2000" kern="0" dirty="0">
                <a:latin typeface="Arial" pitchFamily="34" charset="0"/>
                <a:ea typeface="+mn-ea"/>
                <a:cs typeface="Arial" pitchFamily="34" charset="0"/>
              </a:rPr>
              <a:t>difficulty of connecting power line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cable</a:t>
            </a:r>
          </a:p>
          <a:p>
            <a:pPr marL="927100" lvl="1" indent="-469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  <a:defRPr/>
            </a:pP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Request </a:t>
            </a:r>
            <a:r>
              <a:rPr lang="en-US" altLang="ja-JP" sz="2000" kern="0" dirty="0">
                <a:latin typeface="Arial" pitchFamily="34" charset="0"/>
                <a:ea typeface="+mn-ea"/>
                <a:cs typeface="Arial" pitchFamily="34" charset="0"/>
              </a:rPr>
              <a:t>that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a </a:t>
            </a:r>
            <a:r>
              <a:rPr lang="en-US" altLang="ja-JP" sz="2000" kern="0" dirty="0">
                <a:latin typeface="Arial" pitchFamily="34" charset="0"/>
                <a:ea typeface="+mn-ea"/>
                <a:cs typeface="Arial" pitchFamily="34" charset="0"/>
              </a:rPr>
              <a:t>power source and a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receiver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should be put at </a:t>
            </a:r>
            <a:r>
              <a:rPr lang="en-US" altLang="ja-JP" sz="2000" kern="0" dirty="0">
                <a:latin typeface="Arial" pitchFamily="34" charset="0"/>
                <a:ea typeface="+mn-ea"/>
                <a:cs typeface="Arial" pitchFamily="34" charset="0"/>
              </a:rPr>
              <a:t>a short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distance </a:t>
            </a: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in the appropriate </a:t>
            </a: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position</a:t>
            </a:r>
          </a:p>
          <a:p>
            <a:pPr marL="927100" lvl="1" indent="-469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  <a:defRPr/>
            </a:pPr>
            <a:endParaRPr lang="en-US" altLang="ja-JP" sz="2000" kern="0" dirty="0" smtClean="0">
              <a:latin typeface="Arial" pitchFamily="34" charset="0"/>
              <a:cs typeface="Arial" pitchFamily="34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Magnetic resonance</a:t>
            </a:r>
          </a:p>
          <a:p>
            <a:pPr marL="927100" lvl="1" indent="-469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  <a:defRPr/>
            </a:pP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Give a </a:t>
            </a: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spatial </a:t>
            </a: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effect on </a:t>
            </a: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power transfer</a:t>
            </a:r>
            <a:endParaRPr lang="en-US" altLang="ja-JP" sz="2000" kern="0" dirty="0">
              <a:latin typeface="Arial" pitchFamily="34" charset="0"/>
              <a:cs typeface="Arial" pitchFamily="34" charset="0"/>
            </a:endParaRPr>
          </a:p>
          <a:p>
            <a:pPr marL="927100" lvl="1" indent="-469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n"/>
              <a:defRPr/>
            </a:pP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Deliver power from multiple </a:t>
            </a: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power sources </a:t>
            </a: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to multiple </a:t>
            </a: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receivers </a:t>
            </a: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at a distance in </a:t>
            </a: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a spatial </a:t>
            </a:r>
            <a:r>
              <a:rPr lang="en-US" altLang="ja-JP" sz="2000" kern="0" dirty="0">
                <a:latin typeface="Arial" pitchFamily="34" charset="0"/>
                <a:cs typeface="Arial" pitchFamily="34" charset="0"/>
              </a:rPr>
              <a:t>space</a:t>
            </a: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.</a:t>
            </a:r>
            <a:endParaRPr lang="en-US" altLang="ja-JP" sz="2000" kern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418791" y="341313"/>
            <a:ext cx="6766080" cy="70643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ja-JP" sz="2800" kern="0" dirty="0" smtClean="0">
                <a:latin typeface="Arial" charset="0"/>
                <a:ea typeface="+mj-ea"/>
                <a:cs typeface="Arial" charset="0"/>
              </a:rPr>
              <a:t>Spatial Wireless Power </a:t>
            </a:r>
            <a:r>
              <a:rPr lang="en-US" altLang="ja-JP" sz="2800" kern="0" dirty="0">
                <a:latin typeface="Arial" charset="0"/>
                <a:ea typeface="+mj-ea"/>
                <a:cs typeface="Arial" charset="0"/>
              </a:rPr>
              <a:t>T</a:t>
            </a:r>
            <a:r>
              <a:rPr lang="en-US" altLang="ja-JP" sz="2800" kern="0" dirty="0" smtClean="0">
                <a:latin typeface="Arial" charset="0"/>
                <a:ea typeface="+mj-ea"/>
                <a:cs typeface="Arial" charset="0"/>
              </a:rPr>
              <a:t>ransfer System</a:t>
            </a:r>
            <a:endParaRPr lang="ja-JP" altLang="en-US" sz="2800" kern="0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412750" y="1270000"/>
            <a:ext cx="8551863" cy="836613"/>
          </a:xfrm>
          <a:prstGeom prst="rect">
            <a:avLst/>
          </a:prstGeom>
        </p:spPr>
        <p:txBody>
          <a:bodyPr/>
          <a:lstStyle/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n-US" altLang="ja-JP" sz="2400" kern="0" dirty="0">
              <a:latin typeface="+mn-ea"/>
              <a:ea typeface="+mn-ea"/>
              <a:cs typeface="Arial" charset="0"/>
            </a:endParaRPr>
          </a:p>
        </p:txBody>
      </p:sp>
      <p:grpSp>
        <p:nvGrpSpPr>
          <p:cNvPr id="4100" name="グループ化 1105"/>
          <p:cNvGrpSpPr>
            <a:grpSpLocks/>
          </p:cNvGrpSpPr>
          <p:nvPr/>
        </p:nvGrpSpPr>
        <p:grpSpPr bwMode="auto">
          <a:xfrm>
            <a:off x="881063" y="2106613"/>
            <a:ext cx="3032125" cy="2054225"/>
            <a:chOff x="971500" y="2676809"/>
            <a:chExt cx="2743650" cy="1765353"/>
          </a:xfrm>
        </p:grpSpPr>
        <p:grpSp>
          <p:nvGrpSpPr>
            <p:cNvPr id="4114" name="グループ化 728"/>
            <p:cNvGrpSpPr>
              <a:grpSpLocks noChangeAspect="1"/>
            </p:cNvGrpSpPr>
            <p:nvPr/>
          </p:nvGrpSpPr>
          <p:grpSpPr bwMode="auto">
            <a:xfrm>
              <a:off x="1581960" y="2685273"/>
              <a:ext cx="404950" cy="1503746"/>
              <a:chOff x="4422774" y="2572337"/>
              <a:chExt cx="941314" cy="3491524"/>
            </a:xfrm>
          </p:grpSpPr>
          <p:sp>
            <p:nvSpPr>
              <p:cNvPr id="4168" name="Freeform 374"/>
              <p:cNvSpPr>
                <a:spLocks/>
              </p:cNvSpPr>
              <p:nvPr/>
            </p:nvSpPr>
            <p:spPr bwMode="auto">
              <a:xfrm>
                <a:off x="4614525" y="2665306"/>
                <a:ext cx="174317" cy="464846"/>
              </a:xfrm>
              <a:custGeom>
                <a:avLst/>
                <a:gdLst>
                  <a:gd name="T0" fmla="*/ 2147483647 w 30"/>
                  <a:gd name="T1" fmla="*/ 2147483647 h 80"/>
                  <a:gd name="T2" fmla="*/ 2147483647 w 30"/>
                  <a:gd name="T3" fmla="*/ 2147483647 h 80"/>
                  <a:gd name="T4" fmla="*/ 2147483647 w 30"/>
                  <a:gd name="T5" fmla="*/ 2147483647 h 80"/>
                  <a:gd name="T6" fmla="*/ 2147483647 w 30"/>
                  <a:gd name="T7" fmla="*/ 2147483647 h 80"/>
                  <a:gd name="T8" fmla="*/ 2147483647 w 30"/>
                  <a:gd name="T9" fmla="*/ 2147483647 h 80"/>
                  <a:gd name="T10" fmla="*/ 2147483647 w 30"/>
                  <a:gd name="T11" fmla="*/ 2147483647 h 80"/>
                  <a:gd name="T12" fmla="*/ 0 w 30"/>
                  <a:gd name="T13" fmla="*/ 2147483647 h 80"/>
                  <a:gd name="T14" fmla="*/ 0 w 30"/>
                  <a:gd name="T15" fmla="*/ 2147483647 h 80"/>
                  <a:gd name="T16" fmla="*/ 2147483647 w 30"/>
                  <a:gd name="T17" fmla="*/ 2147483647 h 80"/>
                  <a:gd name="T18" fmla="*/ 2147483647 w 30"/>
                  <a:gd name="T19" fmla="*/ 2147483647 h 80"/>
                  <a:gd name="T20" fmla="*/ 2147483647 w 30"/>
                  <a:gd name="T21" fmla="*/ 2147483647 h 80"/>
                  <a:gd name="T22" fmla="*/ 2147483647 w 30"/>
                  <a:gd name="T23" fmla="*/ 2147483647 h 80"/>
                  <a:gd name="T24" fmla="*/ 2147483647 w 30"/>
                  <a:gd name="T25" fmla="*/ 2147483647 h 80"/>
                  <a:gd name="T26" fmla="*/ 2147483647 w 30"/>
                  <a:gd name="T27" fmla="*/ 2147483647 h 80"/>
                  <a:gd name="T28" fmla="*/ 2147483647 w 30"/>
                  <a:gd name="T29" fmla="*/ 2147483647 h 80"/>
                  <a:gd name="T30" fmla="*/ 2147483647 w 30"/>
                  <a:gd name="T31" fmla="*/ 2147483647 h 80"/>
                  <a:gd name="T32" fmla="*/ 2147483647 w 30"/>
                  <a:gd name="T33" fmla="*/ 2147483647 h 80"/>
                  <a:gd name="T34" fmla="*/ 2147483647 w 30"/>
                  <a:gd name="T35" fmla="*/ 2147483647 h 80"/>
                  <a:gd name="T36" fmla="*/ 2147483647 w 30"/>
                  <a:gd name="T37" fmla="*/ 2147483647 h 80"/>
                  <a:gd name="T38" fmla="*/ 2147483647 w 30"/>
                  <a:gd name="T39" fmla="*/ 2147483647 h 80"/>
                  <a:gd name="T40" fmla="*/ 2147483647 w 30"/>
                  <a:gd name="T41" fmla="*/ 2147483647 h 80"/>
                  <a:gd name="T42" fmla="*/ 2147483647 w 30"/>
                  <a:gd name="T43" fmla="*/ 2147483647 h 80"/>
                  <a:gd name="T44" fmla="*/ 2147483647 w 30"/>
                  <a:gd name="T45" fmla="*/ 2147483647 h 80"/>
                  <a:gd name="T46" fmla="*/ 2147483647 w 30"/>
                  <a:gd name="T47" fmla="*/ 2147483647 h 80"/>
                  <a:gd name="T48" fmla="*/ 2147483647 w 30"/>
                  <a:gd name="T49" fmla="*/ 2147483647 h 80"/>
                  <a:gd name="T50" fmla="*/ 2147483647 w 30"/>
                  <a:gd name="T51" fmla="*/ 2147483647 h 80"/>
                  <a:gd name="T52" fmla="*/ 2147483647 w 30"/>
                  <a:gd name="T53" fmla="*/ 2147483647 h 80"/>
                  <a:gd name="T54" fmla="*/ 2147483647 w 30"/>
                  <a:gd name="T55" fmla="*/ 2147483647 h 80"/>
                  <a:gd name="T56" fmla="*/ 2147483647 w 30"/>
                  <a:gd name="T57" fmla="*/ 2147483647 h 80"/>
                  <a:gd name="T58" fmla="*/ 2147483647 w 30"/>
                  <a:gd name="T59" fmla="*/ 2147483647 h 80"/>
                  <a:gd name="T60" fmla="*/ 2147483647 w 30"/>
                  <a:gd name="T61" fmla="*/ 2147483647 h 80"/>
                  <a:gd name="T62" fmla="*/ 2147483647 w 30"/>
                  <a:gd name="T63" fmla="*/ 2147483647 h 80"/>
                  <a:gd name="T64" fmla="*/ 2147483647 w 30"/>
                  <a:gd name="T65" fmla="*/ 2147483647 h 80"/>
                  <a:gd name="T66" fmla="*/ 2147483647 w 30"/>
                  <a:gd name="T67" fmla="*/ 2147483647 h 80"/>
                  <a:gd name="T68" fmla="*/ 2147483647 w 30"/>
                  <a:gd name="T69" fmla="*/ 2147483647 h 80"/>
                  <a:gd name="T70" fmla="*/ 2147483647 w 30"/>
                  <a:gd name="T71" fmla="*/ 2147483647 h 80"/>
                  <a:gd name="T72" fmla="*/ 2147483647 w 30"/>
                  <a:gd name="T73" fmla="*/ 2147483647 h 80"/>
                  <a:gd name="T74" fmla="*/ 2147483647 w 30"/>
                  <a:gd name="T75" fmla="*/ 2147483647 h 80"/>
                  <a:gd name="T76" fmla="*/ 2147483647 w 30"/>
                  <a:gd name="T77" fmla="*/ 2147483647 h 80"/>
                  <a:gd name="T78" fmla="*/ 2147483647 w 30"/>
                  <a:gd name="T79" fmla="*/ 2147483647 h 80"/>
                  <a:gd name="T80" fmla="*/ 2147483647 w 30"/>
                  <a:gd name="T81" fmla="*/ 2147483647 h 80"/>
                  <a:gd name="T82" fmla="*/ 2147483647 w 30"/>
                  <a:gd name="T83" fmla="*/ 2147483647 h 80"/>
                  <a:gd name="T84" fmla="*/ 2147483647 w 30"/>
                  <a:gd name="T85" fmla="*/ 2147483647 h 80"/>
                  <a:gd name="T86" fmla="*/ 2147483647 w 30"/>
                  <a:gd name="T87" fmla="*/ 2147483647 h 80"/>
                  <a:gd name="T88" fmla="*/ 2147483647 w 30"/>
                  <a:gd name="T89" fmla="*/ 2147483647 h 80"/>
                  <a:gd name="T90" fmla="*/ 2147483647 w 30"/>
                  <a:gd name="T91" fmla="*/ 2147483647 h 80"/>
                  <a:gd name="T92" fmla="*/ 2147483647 w 30"/>
                  <a:gd name="T93" fmla="*/ 2147483647 h 80"/>
                  <a:gd name="T94" fmla="*/ 2147483647 w 30"/>
                  <a:gd name="T95" fmla="*/ 2147483647 h 80"/>
                  <a:gd name="T96" fmla="*/ 2147483647 w 30"/>
                  <a:gd name="T97" fmla="*/ 2147483647 h 80"/>
                  <a:gd name="T98" fmla="*/ 2147483647 w 30"/>
                  <a:gd name="T99" fmla="*/ 2147483647 h 80"/>
                  <a:gd name="T100" fmla="*/ 2147483647 w 30"/>
                  <a:gd name="T101" fmla="*/ 2147483647 h 80"/>
                  <a:gd name="T102" fmla="*/ 2147483647 w 30"/>
                  <a:gd name="T103" fmla="*/ 2147483647 h 80"/>
                  <a:gd name="T104" fmla="*/ 2147483647 w 30"/>
                  <a:gd name="T105" fmla="*/ 2147483647 h 80"/>
                  <a:gd name="T106" fmla="*/ 2147483647 w 30"/>
                  <a:gd name="T107" fmla="*/ 2147483647 h 80"/>
                  <a:gd name="T108" fmla="*/ 2147483647 w 30"/>
                  <a:gd name="T109" fmla="*/ 0 h 80"/>
                  <a:gd name="T110" fmla="*/ 2147483647 w 30"/>
                  <a:gd name="T111" fmla="*/ 0 h 80"/>
                  <a:gd name="T112" fmla="*/ 2147483647 w 30"/>
                  <a:gd name="T113" fmla="*/ 0 h 80"/>
                  <a:gd name="T114" fmla="*/ 2147483647 w 30"/>
                  <a:gd name="T115" fmla="*/ 0 h 80"/>
                  <a:gd name="T116" fmla="*/ 2147483647 w 30"/>
                  <a:gd name="T117" fmla="*/ 2147483647 h 80"/>
                  <a:gd name="T118" fmla="*/ 2147483647 w 30"/>
                  <a:gd name="T119" fmla="*/ 2147483647 h 80"/>
                  <a:gd name="T120" fmla="*/ 2147483647 w 30"/>
                  <a:gd name="T121" fmla="*/ 2147483647 h 80"/>
                  <a:gd name="T122" fmla="*/ 2147483647 w 30"/>
                  <a:gd name="T123" fmla="*/ 2147483647 h 80"/>
                  <a:gd name="T124" fmla="*/ 2147483647 w 30"/>
                  <a:gd name="T125" fmla="*/ 2147483647 h 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0"/>
                  <a:gd name="T190" fmla="*/ 0 h 80"/>
                  <a:gd name="T191" fmla="*/ 30 w 30"/>
                  <a:gd name="T192" fmla="*/ 80 h 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0" h="80">
                    <a:moveTo>
                      <a:pt x="12" y="4"/>
                    </a:moveTo>
                    <a:lnTo>
                      <a:pt x="12" y="4"/>
                    </a:lnTo>
                    <a:lnTo>
                      <a:pt x="11" y="5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8" y="11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5" y="16"/>
                    </a:lnTo>
                    <a:lnTo>
                      <a:pt x="4" y="18"/>
                    </a:lnTo>
                    <a:lnTo>
                      <a:pt x="4" y="21"/>
                    </a:lnTo>
                    <a:lnTo>
                      <a:pt x="3" y="23"/>
                    </a:lnTo>
                    <a:lnTo>
                      <a:pt x="2" y="25"/>
                    </a:lnTo>
                    <a:lnTo>
                      <a:pt x="2" y="28"/>
                    </a:lnTo>
                    <a:lnTo>
                      <a:pt x="1" y="31"/>
                    </a:lnTo>
                    <a:lnTo>
                      <a:pt x="1" y="33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2"/>
                    </a:lnTo>
                    <a:lnTo>
                      <a:pt x="0" y="45"/>
                    </a:lnTo>
                    <a:lnTo>
                      <a:pt x="0" y="48"/>
                    </a:lnTo>
                    <a:lnTo>
                      <a:pt x="0" y="51"/>
                    </a:lnTo>
                    <a:lnTo>
                      <a:pt x="1" y="54"/>
                    </a:lnTo>
                    <a:lnTo>
                      <a:pt x="2" y="57"/>
                    </a:lnTo>
                    <a:lnTo>
                      <a:pt x="3" y="61"/>
                    </a:lnTo>
                    <a:lnTo>
                      <a:pt x="4" y="64"/>
                    </a:lnTo>
                    <a:lnTo>
                      <a:pt x="6" y="67"/>
                    </a:lnTo>
                    <a:lnTo>
                      <a:pt x="8" y="70"/>
                    </a:lnTo>
                    <a:lnTo>
                      <a:pt x="10" y="73"/>
                    </a:lnTo>
                    <a:lnTo>
                      <a:pt x="12" y="76"/>
                    </a:lnTo>
                    <a:lnTo>
                      <a:pt x="12" y="77"/>
                    </a:lnTo>
                    <a:lnTo>
                      <a:pt x="13" y="77"/>
                    </a:lnTo>
                    <a:lnTo>
                      <a:pt x="13" y="78"/>
                    </a:lnTo>
                    <a:lnTo>
                      <a:pt x="14" y="78"/>
                    </a:lnTo>
                    <a:lnTo>
                      <a:pt x="15" y="79"/>
                    </a:lnTo>
                    <a:lnTo>
                      <a:pt x="16" y="79"/>
                    </a:lnTo>
                    <a:lnTo>
                      <a:pt x="16" y="80"/>
                    </a:lnTo>
                    <a:lnTo>
                      <a:pt x="17" y="80"/>
                    </a:lnTo>
                    <a:lnTo>
                      <a:pt x="18" y="80"/>
                    </a:lnTo>
                    <a:lnTo>
                      <a:pt x="19" y="80"/>
                    </a:lnTo>
                    <a:lnTo>
                      <a:pt x="20" y="80"/>
                    </a:lnTo>
                    <a:lnTo>
                      <a:pt x="21" y="80"/>
                    </a:lnTo>
                    <a:lnTo>
                      <a:pt x="22" y="80"/>
                    </a:lnTo>
                    <a:lnTo>
                      <a:pt x="23" y="80"/>
                    </a:lnTo>
                    <a:lnTo>
                      <a:pt x="23" y="79"/>
                    </a:lnTo>
                    <a:lnTo>
                      <a:pt x="24" y="79"/>
                    </a:lnTo>
                    <a:lnTo>
                      <a:pt x="25" y="79"/>
                    </a:lnTo>
                    <a:lnTo>
                      <a:pt x="25" y="78"/>
                    </a:lnTo>
                    <a:lnTo>
                      <a:pt x="26" y="78"/>
                    </a:lnTo>
                    <a:lnTo>
                      <a:pt x="27" y="77"/>
                    </a:lnTo>
                    <a:lnTo>
                      <a:pt x="28" y="76"/>
                    </a:lnTo>
                    <a:lnTo>
                      <a:pt x="28" y="75"/>
                    </a:lnTo>
                    <a:lnTo>
                      <a:pt x="29" y="75"/>
                    </a:lnTo>
                    <a:lnTo>
                      <a:pt x="29" y="74"/>
                    </a:lnTo>
                    <a:lnTo>
                      <a:pt x="29" y="73"/>
                    </a:lnTo>
                    <a:lnTo>
                      <a:pt x="29" y="72"/>
                    </a:lnTo>
                    <a:lnTo>
                      <a:pt x="30" y="71"/>
                    </a:lnTo>
                    <a:lnTo>
                      <a:pt x="30" y="70"/>
                    </a:lnTo>
                    <a:lnTo>
                      <a:pt x="30" y="69"/>
                    </a:lnTo>
                    <a:lnTo>
                      <a:pt x="29" y="69"/>
                    </a:lnTo>
                    <a:lnTo>
                      <a:pt x="29" y="68"/>
                    </a:lnTo>
                    <a:lnTo>
                      <a:pt x="29" y="67"/>
                    </a:lnTo>
                    <a:lnTo>
                      <a:pt x="29" y="66"/>
                    </a:lnTo>
                    <a:lnTo>
                      <a:pt x="28" y="66"/>
                    </a:lnTo>
                    <a:lnTo>
                      <a:pt x="28" y="65"/>
                    </a:lnTo>
                    <a:lnTo>
                      <a:pt x="28" y="64"/>
                    </a:lnTo>
                    <a:lnTo>
                      <a:pt x="27" y="64"/>
                    </a:lnTo>
                    <a:lnTo>
                      <a:pt x="26" y="62"/>
                    </a:lnTo>
                    <a:lnTo>
                      <a:pt x="24" y="60"/>
                    </a:lnTo>
                    <a:lnTo>
                      <a:pt x="23" y="58"/>
                    </a:lnTo>
                    <a:lnTo>
                      <a:pt x="22" y="56"/>
                    </a:lnTo>
                    <a:lnTo>
                      <a:pt x="21" y="54"/>
                    </a:lnTo>
                    <a:lnTo>
                      <a:pt x="21" y="51"/>
                    </a:lnTo>
                    <a:lnTo>
                      <a:pt x="20" y="49"/>
                    </a:lnTo>
                    <a:lnTo>
                      <a:pt x="20" y="47"/>
                    </a:lnTo>
                    <a:lnTo>
                      <a:pt x="20" y="45"/>
                    </a:lnTo>
                    <a:lnTo>
                      <a:pt x="19" y="43"/>
                    </a:lnTo>
                    <a:lnTo>
                      <a:pt x="19" y="41"/>
                    </a:lnTo>
                    <a:lnTo>
                      <a:pt x="20" y="39"/>
                    </a:lnTo>
                    <a:lnTo>
                      <a:pt x="20" y="37"/>
                    </a:lnTo>
                    <a:lnTo>
                      <a:pt x="20" y="36"/>
                    </a:lnTo>
                    <a:lnTo>
                      <a:pt x="20" y="34"/>
                    </a:lnTo>
                    <a:lnTo>
                      <a:pt x="21" y="32"/>
                    </a:lnTo>
                    <a:lnTo>
                      <a:pt x="21" y="30"/>
                    </a:lnTo>
                    <a:lnTo>
                      <a:pt x="22" y="29"/>
                    </a:lnTo>
                    <a:lnTo>
                      <a:pt x="22" y="27"/>
                    </a:lnTo>
                    <a:lnTo>
                      <a:pt x="23" y="26"/>
                    </a:lnTo>
                    <a:lnTo>
                      <a:pt x="23" y="24"/>
                    </a:lnTo>
                    <a:lnTo>
                      <a:pt x="24" y="23"/>
                    </a:lnTo>
                    <a:lnTo>
                      <a:pt x="24" y="22"/>
                    </a:lnTo>
                    <a:lnTo>
                      <a:pt x="25" y="21"/>
                    </a:lnTo>
                    <a:lnTo>
                      <a:pt x="25" y="20"/>
                    </a:lnTo>
                    <a:lnTo>
                      <a:pt x="26" y="19"/>
                    </a:lnTo>
                    <a:lnTo>
                      <a:pt x="26" y="18"/>
                    </a:lnTo>
                    <a:lnTo>
                      <a:pt x="27" y="17"/>
                    </a:lnTo>
                    <a:lnTo>
                      <a:pt x="27" y="16"/>
                    </a:lnTo>
                    <a:lnTo>
                      <a:pt x="28" y="16"/>
                    </a:lnTo>
                    <a:lnTo>
                      <a:pt x="28" y="15"/>
                    </a:lnTo>
                    <a:lnTo>
                      <a:pt x="29" y="14"/>
                    </a:lnTo>
                    <a:lnTo>
                      <a:pt x="29" y="13"/>
                    </a:lnTo>
                    <a:lnTo>
                      <a:pt x="29" y="12"/>
                    </a:lnTo>
                    <a:lnTo>
                      <a:pt x="29" y="11"/>
                    </a:lnTo>
                    <a:lnTo>
                      <a:pt x="30" y="11"/>
                    </a:lnTo>
                    <a:lnTo>
                      <a:pt x="30" y="10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9" y="8"/>
                    </a:lnTo>
                    <a:lnTo>
                      <a:pt x="29" y="7"/>
                    </a:lnTo>
                    <a:lnTo>
                      <a:pt x="29" y="6"/>
                    </a:lnTo>
                    <a:lnTo>
                      <a:pt x="28" y="5"/>
                    </a:lnTo>
                    <a:lnTo>
                      <a:pt x="28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6" y="3"/>
                    </a:lnTo>
                    <a:lnTo>
                      <a:pt x="26" y="2"/>
                    </a:lnTo>
                    <a:lnTo>
                      <a:pt x="25" y="2"/>
                    </a:lnTo>
                    <a:lnTo>
                      <a:pt x="25" y="1"/>
                    </a:lnTo>
                    <a:lnTo>
                      <a:pt x="24" y="1"/>
                    </a:lnTo>
                    <a:lnTo>
                      <a:pt x="23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2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69" name="Freeform 375"/>
              <p:cNvSpPr>
                <a:spLocks/>
              </p:cNvSpPr>
              <p:nvPr/>
            </p:nvSpPr>
            <p:spPr bwMode="auto">
              <a:xfrm>
                <a:off x="4451829" y="2572337"/>
                <a:ext cx="220802" cy="644976"/>
              </a:xfrm>
              <a:custGeom>
                <a:avLst/>
                <a:gdLst>
                  <a:gd name="T0" fmla="*/ 2147483647 w 38"/>
                  <a:gd name="T1" fmla="*/ 2147483647 h 111"/>
                  <a:gd name="T2" fmla="*/ 2147483647 w 38"/>
                  <a:gd name="T3" fmla="*/ 2147483647 h 111"/>
                  <a:gd name="T4" fmla="*/ 2147483647 w 38"/>
                  <a:gd name="T5" fmla="*/ 2147483647 h 111"/>
                  <a:gd name="T6" fmla="*/ 2147483647 w 38"/>
                  <a:gd name="T7" fmla="*/ 2147483647 h 111"/>
                  <a:gd name="T8" fmla="*/ 2147483647 w 38"/>
                  <a:gd name="T9" fmla="*/ 2147483647 h 111"/>
                  <a:gd name="T10" fmla="*/ 0 w 38"/>
                  <a:gd name="T11" fmla="*/ 2147483647 h 111"/>
                  <a:gd name="T12" fmla="*/ 0 w 38"/>
                  <a:gd name="T13" fmla="*/ 2147483647 h 111"/>
                  <a:gd name="T14" fmla="*/ 2147483647 w 38"/>
                  <a:gd name="T15" fmla="*/ 2147483647 h 111"/>
                  <a:gd name="T16" fmla="*/ 2147483647 w 38"/>
                  <a:gd name="T17" fmla="*/ 2147483647 h 111"/>
                  <a:gd name="T18" fmla="*/ 2147483647 w 38"/>
                  <a:gd name="T19" fmla="*/ 2147483647 h 111"/>
                  <a:gd name="T20" fmla="*/ 2147483647 w 38"/>
                  <a:gd name="T21" fmla="*/ 2147483647 h 111"/>
                  <a:gd name="T22" fmla="*/ 2147483647 w 38"/>
                  <a:gd name="T23" fmla="*/ 2147483647 h 111"/>
                  <a:gd name="T24" fmla="*/ 2147483647 w 38"/>
                  <a:gd name="T25" fmla="*/ 2147483647 h 111"/>
                  <a:gd name="T26" fmla="*/ 2147483647 w 38"/>
                  <a:gd name="T27" fmla="*/ 2147483647 h 111"/>
                  <a:gd name="T28" fmla="*/ 2147483647 w 38"/>
                  <a:gd name="T29" fmla="*/ 2147483647 h 111"/>
                  <a:gd name="T30" fmla="*/ 2147483647 w 38"/>
                  <a:gd name="T31" fmla="*/ 2147483647 h 111"/>
                  <a:gd name="T32" fmla="*/ 2147483647 w 38"/>
                  <a:gd name="T33" fmla="*/ 2147483647 h 111"/>
                  <a:gd name="T34" fmla="*/ 2147483647 w 38"/>
                  <a:gd name="T35" fmla="*/ 2147483647 h 111"/>
                  <a:gd name="T36" fmla="*/ 2147483647 w 38"/>
                  <a:gd name="T37" fmla="*/ 2147483647 h 111"/>
                  <a:gd name="T38" fmla="*/ 2147483647 w 38"/>
                  <a:gd name="T39" fmla="*/ 2147483647 h 111"/>
                  <a:gd name="T40" fmla="*/ 2147483647 w 38"/>
                  <a:gd name="T41" fmla="*/ 2147483647 h 111"/>
                  <a:gd name="T42" fmla="*/ 2147483647 w 38"/>
                  <a:gd name="T43" fmla="*/ 2147483647 h 111"/>
                  <a:gd name="T44" fmla="*/ 2147483647 w 38"/>
                  <a:gd name="T45" fmla="*/ 2147483647 h 111"/>
                  <a:gd name="T46" fmla="*/ 2147483647 w 38"/>
                  <a:gd name="T47" fmla="*/ 2147483647 h 111"/>
                  <a:gd name="T48" fmla="*/ 2147483647 w 38"/>
                  <a:gd name="T49" fmla="*/ 2147483647 h 111"/>
                  <a:gd name="T50" fmla="*/ 2147483647 w 38"/>
                  <a:gd name="T51" fmla="*/ 2147483647 h 111"/>
                  <a:gd name="T52" fmla="*/ 2147483647 w 38"/>
                  <a:gd name="T53" fmla="*/ 2147483647 h 111"/>
                  <a:gd name="T54" fmla="*/ 2147483647 w 38"/>
                  <a:gd name="T55" fmla="*/ 2147483647 h 111"/>
                  <a:gd name="T56" fmla="*/ 2147483647 w 38"/>
                  <a:gd name="T57" fmla="*/ 2147483647 h 111"/>
                  <a:gd name="T58" fmla="*/ 2147483647 w 38"/>
                  <a:gd name="T59" fmla="*/ 2147483647 h 111"/>
                  <a:gd name="T60" fmla="*/ 2147483647 w 38"/>
                  <a:gd name="T61" fmla="*/ 2147483647 h 111"/>
                  <a:gd name="T62" fmla="*/ 2147483647 w 38"/>
                  <a:gd name="T63" fmla="*/ 2147483647 h 111"/>
                  <a:gd name="T64" fmla="*/ 2147483647 w 38"/>
                  <a:gd name="T65" fmla="*/ 2147483647 h 111"/>
                  <a:gd name="T66" fmla="*/ 2147483647 w 38"/>
                  <a:gd name="T67" fmla="*/ 2147483647 h 111"/>
                  <a:gd name="T68" fmla="*/ 2147483647 w 38"/>
                  <a:gd name="T69" fmla="*/ 2147483647 h 111"/>
                  <a:gd name="T70" fmla="*/ 2147483647 w 38"/>
                  <a:gd name="T71" fmla="*/ 2147483647 h 111"/>
                  <a:gd name="T72" fmla="*/ 2147483647 w 38"/>
                  <a:gd name="T73" fmla="*/ 2147483647 h 111"/>
                  <a:gd name="T74" fmla="*/ 2147483647 w 38"/>
                  <a:gd name="T75" fmla="*/ 2147483647 h 111"/>
                  <a:gd name="T76" fmla="*/ 2147483647 w 38"/>
                  <a:gd name="T77" fmla="*/ 2147483647 h 111"/>
                  <a:gd name="T78" fmla="*/ 2147483647 w 38"/>
                  <a:gd name="T79" fmla="*/ 2147483647 h 111"/>
                  <a:gd name="T80" fmla="*/ 2147483647 w 38"/>
                  <a:gd name="T81" fmla="*/ 2147483647 h 111"/>
                  <a:gd name="T82" fmla="*/ 2147483647 w 38"/>
                  <a:gd name="T83" fmla="*/ 2147483647 h 111"/>
                  <a:gd name="T84" fmla="*/ 2147483647 w 38"/>
                  <a:gd name="T85" fmla="*/ 2147483647 h 111"/>
                  <a:gd name="T86" fmla="*/ 2147483647 w 38"/>
                  <a:gd name="T87" fmla="*/ 2147483647 h 111"/>
                  <a:gd name="T88" fmla="*/ 2147483647 w 38"/>
                  <a:gd name="T89" fmla="*/ 2147483647 h 111"/>
                  <a:gd name="T90" fmla="*/ 2147483647 w 38"/>
                  <a:gd name="T91" fmla="*/ 2147483647 h 111"/>
                  <a:gd name="T92" fmla="*/ 2147483647 w 38"/>
                  <a:gd name="T93" fmla="*/ 2147483647 h 111"/>
                  <a:gd name="T94" fmla="*/ 2147483647 w 38"/>
                  <a:gd name="T95" fmla="*/ 2147483647 h 111"/>
                  <a:gd name="T96" fmla="*/ 2147483647 w 38"/>
                  <a:gd name="T97" fmla="*/ 2147483647 h 111"/>
                  <a:gd name="T98" fmla="*/ 2147483647 w 38"/>
                  <a:gd name="T99" fmla="*/ 2147483647 h 111"/>
                  <a:gd name="T100" fmla="*/ 2147483647 w 38"/>
                  <a:gd name="T101" fmla="*/ 2147483647 h 111"/>
                  <a:gd name="T102" fmla="*/ 2147483647 w 38"/>
                  <a:gd name="T103" fmla="*/ 2147483647 h 111"/>
                  <a:gd name="T104" fmla="*/ 2147483647 w 38"/>
                  <a:gd name="T105" fmla="*/ 2147483647 h 111"/>
                  <a:gd name="T106" fmla="*/ 2147483647 w 38"/>
                  <a:gd name="T107" fmla="*/ 2147483647 h 111"/>
                  <a:gd name="T108" fmla="*/ 2147483647 w 38"/>
                  <a:gd name="T109" fmla="*/ 0 h 111"/>
                  <a:gd name="T110" fmla="*/ 2147483647 w 38"/>
                  <a:gd name="T111" fmla="*/ 0 h 111"/>
                  <a:gd name="T112" fmla="*/ 2147483647 w 38"/>
                  <a:gd name="T113" fmla="*/ 0 h 111"/>
                  <a:gd name="T114" fmla="*/ 2147483647 w 38"/>
                  <a:gd name="T115" fmla="*/ 0 h 111"/>
                  <a:gd name="T116" fmla="*/ 2147483647 w 38"/>
                  <a:gd name="T117" fmla="*/ 0 h 111"/>
                  <a:gd name="T118" fmla="*/ 2147483647 w 38"/>
                  <a:gd name="T119" fmla="*/ 2147483647 h 111"/>
                  <a:gd name="T120" fmla="*/ 2147483647 w 38"/>
                  <a:gd name="T121" fmla="*/ 2147483647 h 111"/>
                  <a:gd name="T122" fmla="*/ 2147483647 w 38"/>
                  <a:gd name="T123" fmla="*/ 2147483647 h 111"/>
                  <a:gd name="T124" fmla="*/ 2147483647 w 38"/>
                  <a:gd name="T125" fmla="*/ 2147483647 h 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8"/>
                  <a:gd name="T190" fmla="*/ 0 h 111"/>
                  <a:gd name="T191" fmla="*/ 38 w 38"/>
                  <a:gd name="T192" fmla="*/ 111 h 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8" h="111">
                    <a:moveTo>
                      <a:pt x="18" y="4"/>
                    </a:moveTo>
                    <a:lnTo>
                      <a:pt x="18" y="4"/>
                    </a:lnTo>
                    <a:lnTo>
                      <a:pt x="17" y="5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10" y="17"/>
                    </a:lnTo>
                    <a:lnTo>
                      <a:pt x="9" y="20"/>
                    </a:lnTo>
                    <a:lnTo>
                      <a:pt x="8" y="22"/>
                    </a:lnTo>
                    <a:lnTo>
                      <a:pt x="6" y="26"/>
                    </a:lnTo>
                    <a:lnTo>
                      <a:pt x="5" y="29"/>
                    </a:lnTo>
                    <a:lnTo>
                      <a:pt x="4" y="32"/>
                    </a:lnTo>
                    <a:lnTo>
                      <a:pt x="3" y="36"/>
                    </a:lnTo>
                    <a:lnTo>
                      <a:pt x="2" y="40"/>
                    </a:lnTo>
                    <a:lnTo>
                      <a:pt x="1" y="44"/>
                    </a:lnTo>
                    <a:lnTo>
                      <a:pt x="0" y="48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1" y="73"/>
                    </a:lnTo>
                    <a:lnTo>
                      <a:pt x="2" y="78"/>
                    </a:lnTo>
                    <a:lnTo>
                      <a:pt x="4" y="82"/>
                    </a:lnTo>
                    <a:lnTo>
                      <a:pt x="6" y="87"/>
                    </a:lnTo>
                    <a:lnTo>
                      <a:pt x="8" y="91"/>
                    </a:lnTo>
                    <a:lnTo>
                      <a:pt x="11" y="95"/>
                    </a:lnTo>
                    <a:lnTo>
                      <a:pt x="14" y="100"/>
                    </a:lnTo>
                    <a:lnTo>
                      <a:pt x="18" y="104"/>
                    </a:lnTo>
                    <a:lnTo>
                      <a:pt x="22" y="108"/>
                    </a:lnTo>
                    <a:lnTo>
                      <a:pt x="22" y="109"/>
                    </a:lnTo>
                    <a:lnTo>
                      <a:pt x="23" y="109"/>
                    </a:lnTo>
                    <a:lnTo>
                      <a:pt x="24" y="110"/>
                    </a:lnTo>
                    <a:lnTo>
                      <a:pt x="25" y="110"/>
                    </a:lnTo>
                    <a:lnTo>
                      <a:pt x="26" y="111"/>
                    </a:lnTo>
                    <a:lnTo>
                      <a:pt x="27" y="111"/>
                    </a:lnTo>
                    <a:lnTo>
                      <a:pt x="28" y="111"/>
                    </a:lnTo>
                    <a:lnTo>
                      <a:pt x="29" y="111"/>
                    </a:lnTo>
                    <a:lnTo>
                      <a:pt x="30" y="111"/>
                    </a:lnTo>
                    <a:lnTo>
                      <a:pt x="31" y="111"/>
                    </a:lnTo>
                    <a:lnTo>
                      <a:pt x="31" y="110"/>
                    </a:lnTo>
                    <a:lnTo>
                      <a:pt x="32" y="110"/>
                    </a:lnTo>
                    <a:lnTo>
                      <a:pt x="33" y="110"/>
                    </a:lnTo>
                    <a:lnTo>
                      <a:pt x="34" y="109"/>
                    </a:lnTo>
                    <a:lnTo>
                      <a:pt x="35" y="109"/>
                    </a:lnTo>
                    <a:lnTo>
                      <a:pt x="35" y="108"/>
                    </a:lnTo>
                    <a:lnTo>
                      <a:pt x="36" y="108"/>
                    </a:lnTo>
                    <a:lnTo>
                      <a:pt x="36" y="107"/>
                    </a:lnTo>
                    <a:lnTo>
                      <a:pt x="37" y="107"/>
                    </a:lnTo>
                    <a:lnTo>
                      <a:pt x="37" y="106"/>
                    </a:lnTo>
                    <a:lnTo>
                      <a:pt x="37" y="105"/>
                    </a:lnTo>
                    <a:lnTo>
                      <a:pt x="38" y="105"/>
                    </a:lnTo>
                    <a:lnTo>
                      <a:pt x="38" y="104"/>
                    </a:lnTo>
                    <a:lnTo>
                      <a:pt x="38" y="103"/>
                    </a:lnTo>
                    <a:lnTo>
                      <a:pt x="38" y="102"/>
                    </a:lnTo>
                    <a:lnTo>
                      <a:pt x="38" y="101"/>
                    </a:lnTo>
                    <a:lnTo>
                      <a:pt x="38" y="100"/>
                    </a:lnTo>
                    <a:lnTo>
                      <a:pt x="38" y="99"/>
                    </a:lnTo>
                    <a:lnTo>
                      <a:pt x="38" y="98"/>
                    </a:lnTo>
                    <a:lnTo>
                      <a:pt x="38" y="97"/>
                    </a:lnTo>
                    <a:lnTo>
                      <a:pt x="37" y="97"/>
                    </a:lnTo>
                    <a:lnTo>
                      <a:pt x="37" y="96"/>
                    </a:lnTo>
                    <a:lnTo>
                      <a:pt x="37" y="95"/>
                    </a:lnTo>
                    <a:lnTo>
                      <a:pt x="36" y="95"/>
                    </a:lnTo>
                    <a:lnTo>
                      <a:pt x="36" y="94"/>
                    </a:lnTo>
                    <a:lnTo>
                      <a:pt x="35" y="94"/>
                    </a:lnTo>
                    <a:lnTo>
                      <a:pt x="32" y="91"/>
                    </a:lnTo>
                    <a:lnTo>
                      <a:pt x="30" y="87"/>
                    </a:lnTo>
                    <a:lnTo>
                      <a:pt x="27" y="84"/>
                    </a:lnTo>
                    <a:lnTo>
                      <a:pt x="25" y="81"/>
                    </a:lnTo>
                    <a:lnTo>
                      <a:pt x="24" y="78"/>
                    </a:lnTo>
                    <a:lnTo>
                      <a:pt x="22" y="75"/>
                    </a:lnTo>
                    <a:lnTo>
                      <a:pt x="21" y="71"/>
                    </a:lnTo>
                    <a:lnTo>
                      <a:pt x="20" y="68"/>
                    </a:lnTo>
                    <a:lnTo>
                      <a:pt x="20" y="65"/>
                    </a:lnTo>
                    <a:lnTo>
                      <a:pt x="19" y="62"/>
                    </a:lnTo>
                    <a:lnTo>
                      <a:pt x="19" y="59"/>
                    </a:lnTo>
                    <a:lnTo>
                      <a:pt x="19" y="55"/>
                    </a:lnTo>
                    <a:lnTo>
                      <a:pt x="20" y="52"/>
                    </a:lnTo>
                    <a:lnTo>
                      <a:pt x="20" y="49"/>
                    </a:lnTo>
                    <a:lnTo>
                      <a:pt x="20" y="46"/>
                    </a:lnTo>
                    <a:lnTo>
                      <a:pt x="21" y="43"/>
                    </a:lnTo>
                    <a:lnTo>
                      <a:pt x="22" y="41"/>
                    </a:lnTo>
                    <a:lnTo>
                      <a:pt x="23" y="38"/>
                    </a:lnTo>
                    <a:lnTo>
                      <a:pt x="24" y="35"/>
                    </a:lnTo>
                    <a:lnTo>
                      <a:pt x="25" y="33"/>
                    </a:lnTo>
                    <a:lnTo>
                      <a:pt x="26" y="30"/>
                    </a:lnTo>
                    <a:lnTo>
                      <a:pt x="27" y="28"/>
                    </a:lnTo>
                    <a:lnTo>
                      <a:pt x="28" y="26"/>
                    </a:lnTo>
                    <a:lnTo>
                      <a:pt x="29" y="24"/>
                    </a:lnTo>
                    <a:lnTo>
                      <a:pt x="30" y="23"/>
                    </a:lnTo>
                    <a:lnTo>
                      <a:pt x="30" y="21"/>
                    </a:lnTo>
                    <a:lnTo>
                      <a:pt x="31" y="20"/>
                    </a:lnTo>
                    <a:lnTo>
                      <a:pt x="32" y="18"/>
                    </a:lnTo>
                    <a:lnTo>
                      <a:pt x="33" y="17"/>
                    </a:lnTo>
                    <a:lnTo>
                      <a:pt x="34" y="16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5" y="14"/>
                    </a:lnTo>
                    <a:lnTo>
                      <a:pt x="35" y="13"/>
                    </a:lnTo>
                    <a:lnTo>
                      <a:pt x="35" y="12"/>
                    </a:lnTo>
                    <a:lnTo>
                      <a:pt x="36" y="11"/>
                    </a:lnTo>
                    <a:lnTo>
                      <a:pt x="36" y="10"/>
                    </a:lnTo>
                    <a:lnTo>
                      <a:pt x="36" y="9"/>
                    </a:lnTo>
                    <a:lnTo>
                      <a:pt x="35" y="8"/>
                    </a:lnTo>
                    <a:lnTo>
                      <a:pt x="35" y="7"/>
                    </a:lnTo>
                    <a:lnTo>
                      <a:pt x="35" y="6"/>
                    </a:lnTo>
                    <a:lnTo>
                      <a:pt x="35" y="5"/>
                    </a:lnTo>
                    <a:lnTo>
                      <a:pt x="34" y="5"/>
                    </a:lnTo>
                    <a:lnTo>
                      <a:pt x="34" y="4"/>
                    </a:lnTo>
                    <a:lnTo>
                      <a:pt x="33" y="4"/>
                    </a:lnTo>
                    <a:lnTo>
                      <a:pt x="33" y="3"/>
                    </a:lnTo>
                    <a:lnTo>
                      <a:pt x="32" y="3"/>
                    </a:lnTo>
                    <a:lnTo>
                      <a:pt x="32" y="2"/>
                    </a:lnTo>
                    <a:lnTo>
                      <a:pt x="31" y="2"/>
                    </a:lnTo>
                    <a:lnTo>
                      <a:pt x="31" y="1"/>
                    </a:lnTo>
                    <a:lnTo>
                      <a:pt x="30" y="1"/>
                    </a:lnTo>
                    <a:lnTo>
                      <a:pt x="29" y="1"/>
                    </a:lnTo>
                    <a:lnTo>
                      <a:pt x="29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6" y="0"/>
                    </a:lnTo>
                    <a:lnTo>
                      <a:pt x="25" y="0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2" y="1"/>
                    </a:lnTo>
                    <a:lnTo>
                      <a:pt x="21" y="1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0" name="Freeform 376"/>
              <p:cNvSpPr>
                <a:spLocks/>
              </p:cNvSpPr>
              <p:nvPr/>
            </p:nvSpPr>
            <p:spPr bwMode="auto">
              <a:xfrm>
                <a:off x="5009644" y="2665306"/>
                <a:ext cx="168509" cy="464846"/>
              </a:xfrm>
              <a:custGeom>
                <a:avLst/>
                <a:gdLst>
                  <a:gd name="T0" fmla="*/ 2147483647 w 29"/>
                  <a:gd name="T1" fmla="*/ 2147483647 h 80"/>
                  <a:gd name="T2" fmla="*/ 2147483647 w 29"/>
                  <a:gd name="T3" fmla="*/ 2147483647 h 80"/>
                  <a:gd name="T4" fmla="*/ 2147483647 w 29"/>
                  <a:gd name="T5" fmla="*/ 2147483647 h 80"/>
                  <a:gd name="T6" fmla="*/ 2147483647 w 29"/>
                  <a:gd name="T7" fmla="*/ 2147483647 h 80"/>
                  <a:gd name="T8" fmla="*/ 0 w 29"/>
                  <a:gd name="T9" fmla="*/ 2147483647 h 80"/>
                  <a:gd name="T10" fmla="*/ 0 w 29"/>
                  <a:gd name="T11" fmla="*/ 2147483647 h 80"/>
                  <a:gd name="T12" fmla="*/ 0 w 29"/>
                  <a:gd name="T13" fmla="*/ 2147483647 h 80"/>
                  <a:gd name="T14" fmla="*/ 0 w 29"/>
                  <a:gd name="T15" fmla="*/ 2147483647 h 80"/>
                  <a:gd name="T16" fmla="*/ 0 w 29"/>
                  <a:gd name="T17" fmla="*/ 2147483647 h 80"/>
                  <a:gd name="T18" fmla="*/ 2147483647 w 29"/>
                  <a:gd name="T19" fmla="*/ 2147483647 h 80"/>
                  <a:gd name="T20" fmla="*/ 2147483647 w 29"/>
                  <a:gd name="T21" fmla="*/ 2147483647 h 80"/>
                  <a:gd name="T22" fmla="*/ 2147483647 w 29"/>
                  <a:gd name="T23" fmla="*/ 2147483647 h 80"/>
                  <a:gd name="T24" fmla="*/ 2147483647 w 29"/>
                  <a:gd name="T25" fmla="*/ 2147483647 h 80"/>
                  <a:gd name="T26" fmla="*/ 2147483647 w 29"/>
                  <a:gd name="T27" fmla="*/ 2147483647 h 80"/>
                  <a:gd name="T28" fmla="*/ 2147483647 w 29"/>
                  <a:gd name="T29" fmla="*/ 2147483647 h 80"/>
                  <a:gd name="T30" fmla="*/ 2147483647 w 29"/>
                  <a:gd name="T31" fmla="*/ 2147483647 h 80"/>
                  <a:gd name="T32" fmla="*/ 2147483647 w 29"/>
                  <a:gd name="T33" fmla="*/ 2147483647 h 80"/>
                  <a:gd name="T34" fmla="*/ 2147483647 w 29"/>
                  <a:gd name="T35" fmla="*/ 2147483647 h 80"/>
                  <a:gd name="T36" fmla="*/ 2147483647 w 29"/>
                  <a:gd name="T37" fmla="*/ 2147483647 h 80"/>
                  <a:gd name="T38" fmla="*/ 2147483647 w 29"/>
                  <a:gd name="T39" fmla="*/ 2147483647 h 80"/>
                  <a:gd name="T40" fmla="*/ 2147483647 w 29"/>
                  <a:gd name="T41" fmla="*/ 2147483647 h 80"/>
                  <a:gd name="T42" fmla="*/ 2147483647 w 29"/>
                  <a:gd name="T43" fmla="*/ 2147483647 h 80"/>
                  <a:gd name="T44" fmla="*/ 2147483647 w 29"/>
                  <a:gd name="T45" fmla="*/ 2147483647 h 80"/>
                  <a:gd name="T46" fmla="*/ 0 w 29"/>
                  <a:gd name="T47" fmla="*/ 2147483647 h 80"/>
                  <a:gd name="T48" fmla="*/ 0 w 29"/>
                  <a:gd name="T49" fmla="*/ 2147483647 h 80"/>
                  <a:gd name="T50" fmla="*/ 0 w 29"/>
                  <a:gd name="T51" fmla="*/ 2147483647 h 80"/>
                  <a:gd name="T52" fmla="*/ 0 w 29"/>
                  <a:gd name="T53" fmla="*/ 2147483647 h 80"/>
                  <a:gd name="T54" fmla="*/ 0 w 29"/>
                  <a:gd name="T55" fmla="*/ 2147483647 h 80"/>
                  <a:gd name="T56" fmla="*/ 2147483647 w 29"/>
                  <a:gd name="T57" fmla="*/ 2147483647 h 80"/>
                  <a:gd name="T58" fmla="*/ 2147483647 w 29"/>
                  <a:gd name="T59" fmla="*/ 2147483647 h 80"/>
                  <a:gd name="T60" fmla="*/ 2147483647 w 29"/>
                  <a:gd name="T61" fmla="*/ 2147483647 h 80"/>
                  <a:gd name="T62" fmla="*/ 2147483647 w 29"/>
                  <a:gd name="T63" fmla="*/ 2147483647 h 80"/>
                  <a:gd name="T64" fmla="*/ 2147483647 w 29"/>
                  <a:gd name="T65" fmla="*/ 2147483647 h 80"/>
                  <a:gd name="T66" fmla="*/ 2147483647 w 29"/>
                  <a:gd name="T67" fmla="*/ 2147483647 h 80"/>
                  <a:gd name="T68" fmla="*/ 2147483647 w 29"/>
                  <a:gd name="T69" fmla="*/ 2147483647 h 80"/>
                  <a:gd name="T70" fmla="*/ 2147483647 w 29"/>
                  <a:gd name="T71" fmla="*/ 2147483647 h 80"/>
                  <a:gd name="T72" fmla="*/ 2147483647 w 29"/>
                  <a:gd name="T73" fmla="*/ 2147483647 h 80"/>
                  <a:gd name="T74" fmla="*/ 2147483647 w 29"/>
                  <a:gd name="T75" fmla="*/ 2147483647 h 80"/>
                  <a:gd name="T76" fmla="*/ 2147483647 w 29"/>
                  <a:gd name="T77" fmla="*/ 2147483647 h 80"/>
                  <a:gd name="T78" fmla="*/ 2147483647 w 29"/>
                  <a:gd name="T79" fmla="*/ 2147483647 h 80"/>
                  <a:gd name="T80" fmla="*/ 2147483647 w 29"/>
                  <a:gd name="T81" fmla="*/ 2147483647 h 80"/>
                  <a:gd name="T82" fmla="*/ 2147483647 w 29"/>
                  <a:gd name="T83" fmla="*/ 2147483647 h 80"/>
                  <a:gd name="T84" fmla="*/ 2147483647 w 29"/>
                  <a:gd name="T85" fmla="*/ 2147483647 h 80"/>
                  <a:gd name="T86" fmla="*/ 2147483647 w 29"/>
                  <a:gd name="T87" fmla="*/ 2147483647 h 80"/>
                  <a:gd name="T88" fmla="*/ 2147483647 w 29"/>
                  <a:gd name="T89" fmla="*/ 2147483647 h 80"/>
                  <a:gd name="T90" fmla="*/ 2147483647 w 29"/>
                  <a:gd name="T91" fmla="*/ 2147483647 h 80"/>
                  <a:gd name="T92" fmla="*/ 2147483647 w 29"/>
                  <a:gd name="T93" fmla="*/ 2147483647 h 80"/>
                  <a:gd name="T94" fmla="*/ 2147483647 w 29"/>
                  <a:gd name="T95" fmla="*/ 2147483647 h 80"/>
                  <a:gd name="T96" fmla="*/ 2147483647 w 29"/>
                  <a:gd name="T97" fmla="*/ 2147483647 h 80"/>
                  <a:gd name="T98" fmla="*/ 2147483647 w 29"/>
                  <a:gd name="T99" fmla="*/ 2147483647 h 80"/>
                  <a:gd name="T100" fmla="*/ 2147483647 w 29"/>
                  <a:gd name="T101" fmla="*/ 2147483647 h 80"/>
                  <a:gd name="T102" fmla="*/ 2147483647 w 29"/>
                  <a:gd name="T103" fmla="*/ 2147483647 h 80"/>
                  <a:gd name="T104" fmla="*/ 2147483647 w 29"/>
                  <a:gd name="T105" fmla="*/ 2147483647 h 80"/>
                  <a:gd name="T106" fmla="*/ 2147483647 w 29"/>
                  <a:gd name="T107" fmla="*/ 2147483647 h 80"/>
                  <a:gd name="T108" fmla="*/ 2147483647 w 29"/>
                  <a:gd name="T109" fmla="*/ 2147483647 h 80"/>
                  <a:gd name="T110" fmla="*/ 2147483647 w 29"/>
                  <a:gd name="T111" fmla="*/ 2147483647 h 80"/>
                  <a:gd name="T112" fmla="*/ 2147483647 w 29"/>
                  <a:gd name="T113" fmla="*/ 2147483647 h 80"/>
                  <a:gd name="T114" fmla="*/ 2147483647 w 29"/>
                  <a:gd name="T115" fmla="*/ 0 h 80"/>
                  <a:gd name="T116" fmla="*/ 2147483647 w 29"/>
                  <a:gd name="T117" fmla="*/ 0 h 80"/>
                  <a:gd name="T118" fmla="*/ 2147483647 w 29"/>
                  <a:gd name="T119" fmla="*/ 0 h 80"/>
                  <a:gd name="T120" fmla="*/ 2147483647 w 29"/>
                  <a:gd name="T121" fmla="*/ 0 h 80"/>
                  <a:gd name="T122" fmla="*/ 2147483647 w 29"/>
                  <a:gd name="T123" fmla="*/ 2147483647 h 80"/>
                  <a:gd name="T124" fmla="*/ 2147483647 w 29"/>
                  <a:gd name="T125" fmla="*/ 2147483647 h 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29"/>
                  <a:gd name="T190" fmla="*/ 0 h 80"/>
                  <a:gd name="T191" fmla="*/ 29 w 29"/>
                  <a:gd name="T192" fmla="*/ 80 h 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29" h="80">
                    <a:moveTo>
                      <a:pt x="4" y="2"/>
                    </a:move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4" y="20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9"/>
                    </a:lnTo>
                    <a:lnTo>
                      <a:pt x="8" y="30"/>
                    </a:lnTo>
                    <a:lnTo>
                      <a:pt x="9" y="32"/>
                    </a:lnTo>
                    <a:lnTo>
                      <a:pt x="9" y="34"/>
                    </a:lnTo>
                    <a:lnTo>
                      <a:pt x="9" y="36"/>
                    </a:lnTo>
                    <a:lnTo>
                      <a:pt x="10" y="37"/>
                    </a:lnTo>
                    <a:lnTo>
                      <a:pt x="10" y="39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0" y="45"/>
                    </a:lnTo>
                    <a:lnTo>
                      <a:pt x="9" y="47"/>
                    </a:lnTo>
                    <a:lnTo>
                      <a:pt x="9" y="49"/>
                    </a:lnTo>
                    <a:lnTo>
                      <a:pt x="9" y="51"/>
                    </a:lnTo>
                    <a:lnTo>
                      <a:pt x="8" y="54"/>
                    </a:lnTo>
                    <a:lnTo>
                      <a:pt x="7" y="56"/>
                    </a:lnTo>
                    <a:lnTo>
                      <a:pt x="6" y="58"/>
                    </a:lnTo>
                    <a:lnTo>
                      <a:pt x="5" y="60"/>
                    </a:lnTo>
                    <a:lnTo>
                      <a:pt x="3" y="62"/>
                    </a:lnTo>
                    <a:lnTo>
                      <a:pt x="2" y="64"/>
                    </a:lnTo>
                    <a:lnTo>
                      <a:pt x="1" y="65"/>
                    </a:lnTo>
                    <a:lnTo>
                      <a:pt x="1" y="66"/>
                    </a:lnTo>
                    <a:lnTo>
                      <a:pt x="0" y="67"/>
                    </a:lnTo>
                    <a:lnTo>
                      <a:pt x="0" y="68"/>
                    </a:lnTo>
                    <a:lnTo>
                      <a:pt x="0" y="69"/>
                    </a:lnTo>
                    <a:lnTo>
                      <a:pt x="0" y="70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1" y="74"/>
                    </a:lnTo>
                    <a:lnTo>
                      <a:pt x="1" y="75"/>
                    </a:lnTo>
                    <a:lnTo>
                      <a:pt x="1" y="76"/>
                    </a:lnTo>
                    <a:lnTo>
                      <a:pt x="2" y="76"/>
                    </a:lnTo>
                    <a:lnTo>
                      <a:pt x="2" y="77"/>
                    </a:lnTo>
                    <a:lnTo>
                      <a:pt x="3" y="77"/>
                    </a:lnTo>
                    <a:lnTo>
                      <a:pt x="3" y="78"/>
                    </a:lnTo>
                    <a:lnTo>
                      <a:pt x="4" y="78"/>
                    </a:lnTo>
                    <a:lnTo>
                      <a:pt x="4" y="79"/>
                    </a:lnTo>
                    <a:lnTo>
                      <a:pt x="5" y="79"/>
                    </a:lnTo>
                    <a:lnTo>
                      <a:pt x="6" y="79"/>
                    </a:lnTo>
                    <a:lnTo>
                      <a:pt x="6" y="80"/>
                    </a:lnTo>
                    <a:lnTo>
                      <a:pt x="7" y="80"/>
                    </a:lnTo>
                    <a:lnTo>
                      <a:pt x="8" y="80"/>
                    </a:lnTo>
                    <a:lnTo>
                      <a:pt x="9" y="80"/>
                    </a:lnTo>
                    <a:lnTo>
                      <a:pt x="10" y="80"/>
                    </a:lnTo>
                    <a:lnTo>
                      <a:pt x="11" y="80"/>
                    </a:lnTo>
                    <a:lnTo>
                      <a:pt x="12" y="80"/>
                    </a:lnTo>
                    <a:lnTo>
                      <a:pt x="13" y="80"/>
                    </a:lnTo>
                    <a:lnTo>
                      <a:pt x="13" y="79"/>
                    </a:lnTo>
                    <a:lnTo>
                      <a:pt x="14" y="79"/>
                    </a:lnTo>
                    <a:lnTo>
                      <a:pt x="15" y="79"/>
                    </a:lnTo>
                    <a:lnTo>
                      <a:pt x="15" y="78"/>
                    </a:lnTo>
                    <a:lnTo>
                      <a:pt x="16" y="78"/>
                    </a:lnTo>
                    <a:lnTo>
                      <a:pt x="17" y="77"/>
                    </a:lnTo>
                    <a:lnTo>
                      <a:pt x="17" y="76"/>
                    </a:lnTo>
                    <a:lnTo>
                      <a:pt x="20" y="73"/>
                    </a:lnTo>
                    <a:lnTo>
                      <a:pt x="22" y="70"/>
                    </a:lnTo>
                    <a:lnTo>
                      <a:pt x="24" y="67"/>
                    </a:lnTo>
                    <a:lnTo>
                      <a:pt x="25" y="64"/>
                    </a:lnTo>
                    <a:lnTo>
                      <a:pt x="26" y="61"/>
                    </a:lnTo>
                    <a:lnTo>
                      <a:pt x="27" y="57"/>
                    </a:lnTo>
                    <a:lnTo>
                      <a:pt x="28" y="54"/>
                    </a:lnTo>
                    <a:lnTo>
                      <a:pt x="29" y="51"/>
                    </a:lnTo>
                    <a:lnTo>
                      <a:pt x="29" y="48"/>
                    </a:lnTo>
                    <a:lnTo>
                      <a:pt x="29" y="45"/>
                    </a:lnTo>
                    <a:lnTo>
                      <a:pt x="29" y="42"/>
                    </a:lnTo>
                    <a:lnTo>
                      <a:pt x="29" y="39"/>
                    </a:lnTo>
                    <a:lnTo>
                      <a:pt x="29" y="36"/>
                    </a:lnTo>
                    <a:lnTo>
                      <a:pt x="29" y="33"/>
                    </a:lnTo>
                    <a:lnTo>
                      <a:pt x="28" y="31"/>
                    </a:lnTo>
                    <a:lnTo>
                      <a:pt x="28" y="28"/>
                    </a:lnTo>
                    <a:lnTo>
                      <a:pt x="27" y="25"/>
                    </a:lnTo>
                    <a:lnTo>
                      <a:pt x="26" y="23"/>
                    </a:lnTo>
                    <a:lnTo>
                      <a:pt x="26" y="21"/>
                    </a:lnTo>
                    <a:lnTo>
                      <a:pt x="25" y="18"/>
                    </a:lnTo>
                    <a:lnTo>
                      <a:pt x="24" y="16"/>
                    </a:lnTo>
                    <a:lnTo>
                      <a:pt x="23" y="14"/>
                    </a:lnTo>
                    <a:lnTo>
                      <a:pt x="22" y="13"/>
                    </a:lnTo>
                    <a:lnTo>
                      <a:pt x="22" y="11"/>
                    </a:lnTo>
                    <a:lnTo>
                      <a:pt x="21" y="10"/>
                    </a:lnTo>
                    <a:lnTo>
                      <a:pt x="20" y="8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1" name="Freeform 377"/>
              <p:cNvSpPr>
                <a:spLocks/>
              </p:cNvSpPr>
              <p:nvPr/>
            </p:nvSpPr>
            <p:spPr bwMode="auto">
              <a:xfrm>
                <a:off x="5120047" y="2572337"/>
                <a:ext cx="226614" cy="644976"/>
              </a:xfrm>
              <a:custGeom>
                <a:avLst/>
                <a:gdLst>
                  <a:gd name="T0" fmla="*/ 2147483647 w 39"/>
                  <a:gd name="T1" fmla="*/ 2147483647 h 111"/>
                  <a:gd name="T2" fmla="*/ 2147483647 w 39"/>
                  <a:gd name="T3" fmla="*/ 2147483647 h 111"/>
                  <a:gd name="T4" fmla="*/ 2147483647 w 39"/>
                  <a:gd name="T5" fmla="*/ 2147483647 h 111"/>
                  <a:gd name="T6" fmla="*/ 2147483647 w 39"/>
                  <a:gd name="T7" fmla="*/ 2147483647 h 111"/>
                  <a:gd name="T8" fmla="*/ 2147483647 w 39"/>
                  <a:gd name="T9" fmla="*/ 2147483647 h 111"/>
                  <a:gd name="T10" fmla="*/ 2147483647 w 39"/>
                  <a:gd name="T11" fmla="*/ 2147483647 h 111"/>
                  <a:gd name="T12" fmla="*/ 2147483647 w 39"/>
                  <a:gd name="T13" fmla="*/ 2147483647 h 111"/>
                  <a:gd name="T14" fmla="*/ 2147483647 w 39"/>
                  <a:gd name="T15" fmla="*/ 2147483647 h 111"/>
                  <a:gd name="T16" fmla="*/ 2147483647 w 39"/>
                  <a:gd name="T17" fmla="*/ 2147483647 h 111"/>
                  <a:gd name="T18" fmla="*/ 2147483647 w 39"/>
                  <a:gd name="T19" fmla="*/ 2147483647 h 111"/>
                  <a:gd name="T20" fmla="*/ 2147483647 w 39"/>
                  <a:gd name="T21" fmla="*/ 2147483647 h 111"/>
                  <a:gd name="T22" fmla="*/ 2147483647 w 39"/>
                  <a:gd name="T23" fmla="*/ 2147483647 h 111"/>
                  <a:gd name="T24" fmla="*/ 2147483647 w 39"/>
                  <a:gd name="T25" fmla="*/ 2147483647 h 111"/>
                  <a:gd name="T26" fmla="*/ 2147483647 w 39"/>
                  <a:gd name="T27" fmla="*/ 2147483647 h 111"/>
                  <a:gd name="T28" fmla="*/ 2147483647 w 39"/>
                  <a:gd name="T29" fmla="*/ 2147483647 h 111"/>
                  <a:gd name="T30" fmla="*/ 2147483647 w 39"/>
                  <a:gd name="T31" fmla="*/ 2147483647 h 111"/>
                  <a:gd name="T32" fmla="*/ 2147483647 w 39"/>
                  <a:gd name="T33" fmla="*/ 2147483647 h 111"/>
                  <a:gd name="T34" fmla="*/ 2147483647 w 39"/>
                  <a:gd name="T35" fmla="*/ 2147483647 h 111"/>
                  <a:gd name="T36" fmla="*/ 2147483647 w 39"/>
                  <a:gd name="T37" fmla="*/ 2147483647 h 111"/>
                  <a:gd name="T38" fmla="*/ 2147483647 w 39"/>
                  <a:gd name="T39" fmla="*/ 2147483647 h 111"/>
                  <a:gd name="T40" fmla="*/ 2147483647 w 39"/>
                  <a:gd name="T41" fmla="*/ 2147483647 h 111"/>
                  <a:gd name="T42" fmla="*/ 2147483647 w 39"/>
                  <a:gd name="T43" fmla="*/ 2147483647 h 111"/>
                  <a:gd name="T44" fmla="*/ 2147483647 w 39"/>
                  <a:gd name="T45" fmla="*/ 2147483647 h 111"/>
                  <a:gd name="T46" fmla="*/ 2147483647 w 39"/>
                  <a:gd name="T47" fmla="*/ 2147483647 h 111"/>
                  <a:gd name="T48" fmla="*/ 0 w 39"/>
                  <a:gd name="T49" fmla="*/ 2147483647 h 111"/>
                  <a:gd name="T50" fmla="*/ 0 w 39"/>
                  <a:gd name="T51" fmla="*/ 2147483647 h 111"/>
                  <a:gd name="T52" fmla="*/ 0 w 39"/>
                  <a:gd name="T53" fmla="*/ 2147483647 h 111"/>
                  <a:gd name="T54" fmla="*/ 0 w 39"/>
                  <a:gd name="T55" fmla="*/ 2147483647 h 111"/>
                  <a:gd name="T56" fmla="*/ 0 w 39"/>
                  <a:gd name="T57" fmla="*/ 2147483647 h 111"/>
                  <a:gd name="T58" fmla="*/ 2147483647 w 39"/>
                  <a:gd name="T59" fmla="*/ 2147483647 h 111"/>
                  <a:gd name="T60" fmla="*/ 2147483647 w 39"/>
                  <a:gd name="T61" fmla="*/ 2147483647 h 111"/>
                  <a:gd name="T62" fmla="*/ 2147483647 w 39"/>
                  <a:gd name="T63" fmla="*/ 2147483647 h 111"/>
                  <a:gd name="T64" fmla="*/ 2147483647 w 39"/>
                  <a:gd name="T65" fmla="*/ 2147483647 h 111"/>
                  <a:gd name="T66" fmla="*/ 2147483647 w 39"/>
                  <a:gd name="T67" fmla="*/ 2147483647 h 111"/>
                  <a:gd name="T68" fmla="*/ 2147483647 w 39"/>
                  <a:gd name="T69" fmla="*/ 2147483647 h 111"/>
                  <a:gd name="T70" fmla="*/ 2147483647 w 39"/>
                  <a:gd name="T71" fmla="*/ 2147483647 h 111"/>
                  <a:gd name="T72" fmla="*/ 2147483647 w 39"/>
                  <a:gd name="T73" fmla="*/ 2147483647 h 111"/>
                  <a:gd name="T74" fmla="*/ 2147483647 w 39"/>
                  <a:gd name="T75" fmla="*/ 2147483647 h 111"/>
                  <a:gd name="T76" fmla="*/ 2147483647 w 39"/>
                  <a:gd name="T77" fmla="*/ 2147483647 h 111"/>
                  <a:gd name="T78" fmla="*/ 2147483647 w 39"/>
                  <a:gd name="T79" fmla="*/ 2147483647 h 111"/>
                  <a:gd name="T80" fmla="*/ 2147483647 w 39"/>
                  <a:gd name="T81" fmla="*/ 2147483647 h 111"/>
                  <a:gd name="T82" fmla="*/ 2147483647 w 39"/>
                  <a:gd name="T83" fmla="*/ 2147483647 h 111"/>
                  <a:gd name="T84" fmla="*/ 2147483647 w 39"/>
                  <a:gd name="T85" fmla="*/ 2147483647 h 111"/>
                  <a:gd name="T86" fmla="*/ 2147483647 w 39"/>
                  <a:gd name="T87" fmla="*/ 2147483647 h 111"/>
                  <a:gd name="T88" fmla="*/ 2147483647 w 39"/>
                  <a:gd name="T89" fmla="*/ 2147483647 h 111"/>
                  <a:gd name="T90" fmla="*/ 2147483647 w 39"/>
                  <a:gd name="T91" fmla="*/ 2147483647 h 111"/>
                  <a:gd name="T92" fmla="*/ 2147483647 w 39"/>
                  <a:gd name="T93" fmla="*/ 2147483647 h 111"/>
                  <a:gd name="T94" fmla="*/ 2147483647 w 39"/>
                  <a:gd name="T95" fmla="*/ 2147483647 h 111"/>
                  <a:gd name="T96" fmla="*/ 2147483647 w 39"/>
                  <a:gd name="T97" fmla="*/ 2147483647 h 111"/>
                  <a:gd name="T98" fmla="*/ 2147483647 w 39"/>
                  <a:gd name="T99" fmla="*/ 2147483647 h 111"/>
                  <a:gd name="T100" fmla="*/ 2147483647 w 39"/>
                  <a:gd name="T101" fmla="*/ 2147483647 h 111"/>
                  <a:gd name="T102" fmla="*/ 2147483647 w 39"/>
                  <a:gd name="T103" fmla="*/ 2147483647 h 111"/>
                  <a:gd name="T104" fmla="*/ 2147483647 w 39"/>
                  <a:gd name="T105" fmla="*/ 2147483647 h 111"/>
                  <a:gd name="T106" fmla="*/ 2147483647 w 39"/>
                  <a:gd name="T107" fmla="*/ 2147483647 h 111"/>
                  <a:gd name="T108" fmla="*/ 2147483647 w 39"/>
                  <a:gd name="T109" fmla="*/ 2147483647 h 111"/>
                  <a:gd name="T110" fmla="*/ 2147483647 w 39"/>
                  <a:gd name="T111" fmla="*/ 2147483647 h 111"/>
                  <a:gd name="T112" fmla="*/ 2147483647 w 39"/>
                  <a:gd name="T113" fmla="*/ 0 h 111"/>
                  <a:gd name="T114" fmla="*/ 2147483647 w 39"/>
                  <a:gd name="T115" fmla="*/ 0 h 111"/>
                  <a:gd name="T116" fmla="*/ 2147483647 w 39"/>
                  <a:gd name="T117" fmla="*/ 0 h 111"/>
                  <a:gd name="T118" fmla="*/ 2147483647 w 39"/>
                  <a:gd name="T119" fmla="*/ 0 h 111"/>
                  <a:gd name="T120" fmla="*/ 2147483647 w 39"/>
                  <a:gd name="T121" fmla="*/ 0 h 111"/>
                  <a:gd name="T122" fmla="*/ 2147483647 w 39"/>
                  <a:gd name="T123" fmla="*/ 2147483647 h 111"/>
                  <a:gd name="T124" fmla="*/ 2147483647 w 39"/>
                  <a:gd name="T125" fmla="*/ 2147483647 h 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9"/>
                  <a:gd name="T190" fmla="*/ 0 h 111"/>
                  <a:gd name="T191" fmla="*/ 39 w 39"/>
                  <a:gd name="T192" fmla="*/ 111 h 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9" h="111">
                    <a:moveTo>
                      <a:pt x="7" y="2"/>
                    </a:moveTo>
                    <a:lnTo>
                      <a:pt x="7" y="2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4" y="14"/>
                    </a:lnTo>
                    <a:lnTo>
                      <a:pt x="4" y="15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6" y="18"/>
                    </a:lnTo>
                    <a:lnTo>
                      <a:pt x="7" y="20"/>
                    </a:lnTo>
                    <a:lnTo>
                      <a:pt x="8" y="21"/>
                    </a:lnTo>
                    <a:lnTo>
                      <a:pt x="9" y="23"/>
                    </a:lnTo>
                    <a:lnTo>
                      <a:pt x="10" y="24"/>
                    </a:lnTo>
                    <a:lnTo>
                      <a:pt x="11" y="26"/>
                    </a:lnTo>
                    <a:lnTo>
                      <a:pt x="12" y="28"/>
                    </a:lnTo>
                    <a:lnTo>
                      <a:pt x="13" y="30"/>
                    </a:lnTo>
                    <a:lnTo>
                      <a:pt x="14" y="33"/>
                    </a:lnTo>
                    <a:lnTo>
                      <a:pt x="15" y="35"/>
                    </a:lnTo>
                    <a:lnTo>
                      <a:pt x="16" y="38"/>
                    </a:lnTo>
                    <a:lnTo>
                      <a:pt x="16" y="41"/>
                    </a:lnTo>
                    <a:lnTo>
                      <a:pt x="17" y="43"/>
                    </a:lnTo>
                    <a:lnTo>
                      <a:pt x="18" y="46"/>
                    </a:lnTo>
                    <a:lnTo>
                      <a:pt x="18" y="49"/>
                    </a:lnTo>
                    <a:lnTo>
                      <a:pt x="19" y="52"/>
                    </a:lnTo>
                    <a:lnTo>
                      <a:pt x="19" y="55"/>
                    </a:lnTo>
                    <a:lnTo>
                      <a:pt x="19" y="59"/>
                    </a:lnTo>
                    <a:lnTo>
                      <a:pt x="19" y="62"/>
                    </a:lnTo>
                    <a:lnTo>
                      <a:pt x="19" y="65"/>
                    </a:lnTo>
                    <a:lnTo>
                      <a:pt x="18" y="68"/>
                    </a:lnTo>
                    <a:lnTo>
                      <a:pt x="17" y="71"/>
                    </a:lnTo>
                    <a:lnTo>
                      <a:pt x="16" y="75"/>
                    </a:lnTo>
                    <a:lnTo>
                      <a:pt x="15" y="78"/>
                    </a:lnTo>
                    <a:lnTo>
                      <a:pt x="13" y="81"/>
                    </a:lnTo>
                    <a:lnTo>
                      <a:pt x="11" y="84"/>
                    </a:lnTo>
                    <a:lnTo>
                      <a:pt x="9" y="87"/>
                    </a:lnTo>
                    <a:lnTo>
                      <a:pt x="6" y="91"/>
                    </a:lnTo>
                    <a:lnTo>
                      <a:pt x="3" y="94"/>
                    </a:lnTo>
                    <a:lnTo>
                      <a:pt x="2" y="94"/>
                    </a:lnTo>
                    <a:lnTo>
                      <a:pt x="2" y="95"/>
                    </a:lnTo>
                    <a:lnTo>
                      <a:pt x="1" y="96"/>
                    </a:lnTo>
                    <a:lnTo>
                      <a:pt x="1" y="97"/>
                    </a:lnTo>
                    <a:lnTo>
                      <a:pt x="0" y="98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0" y="101"/>
                    </a:lnTo>
                    <a:lnTo>
                      <a:pt x="0" y="102"/>
                    </a:lnTo>
                    <a:lnTo>
                      <a:pt x="0" y="103"/>
                    </a:lnTo>
                    <a:lnTo>
                      <a:pt x="0" y="104"/>
                    </a:lnTo>
                    <a:lnTo>
                      <a:pt x="1" y="104"/>
                    </a:lnTo>
                    <a:lnTo>
                      <a:pt x="1" y="105"/>
                    </a:lnTo>
                    <a:lnTo>
                      <a:pt x="1" y="106"/>
                    </a:lnTo>
                    <a:lnTo>
                      <a:pt x="2" y="107"/>
                    </a:lnTo>
                    <a:lnTo>
                      <a:pt x="3" y="108"/>
                    </a:lnTo>
                    <a:lnTo>
                      <a:pt x="4" y="109"/>
                    </a:lnTo>
                    <a:lnTo>
                      <a:pt x="5" y="109"/>
                    </a:lnTo>
                    <a:lnTo>
                      <a:pt x="5" y="110"/>
                    </a:lnTo>
                    <a:lnTo>
                      <a:pt x="6" y="110"/>
                    </a:lnTo>
                    <a:lnTo>
                      <a:pt x="7" y="110"/>
                    </a:lnTo>
                    <a:lnTo>
                      <a:pt x="8" y="111"/>
                    </a:lnTo>
                    <a:lnTo>
                      <a:pt x="9" y="111"/>
                    </a:lnTo>
                    <a:lnTo>
                      <a:pt x="10" y="111"/>
                    </a:lnTo>
                    <a:lnTo>
                      <a:pt x="11" y="111"/>
                    </a:lnTo>
                    <a:lnTo>
                      <a:pt x="12" y="111"/>
                    </a:lnTo>
                    <a:lnTo>
                      <a:pt x="13" y="110"/>
                    </a:lnTo>
                    <a:lnTo>
                      <a:pt x="14" y="110"/>
                    </a:lnTo>
                    <a:lnTo>
                      <a:pt x="15" y="110"/>
                    </a:lnTo>
                    <a:lnTo>
                      <a:pt x="15" y="109"/>
                    </a:lnTo>
                    <a:lnTo>
                      <a:pt x="16" y="109"/>
                    </a:lnTo>
                    <a:lnTo>
                      <a:pt x="17" y="108"/>
                    </a:lnTo>
                    <a:lnTo>
                      <a:pt x="21" y="104"/>
                    </a:lnTo>
                    <a:lnTo>
                      <a:pt x="24" y="100"/>
                    </a:lnTo>
                    <a:lnTo>
                      <a:pt x="28" y="95"/>
                    </a:lnTo>
                    <a:lnTo>
                      <a:pt x="30" y="91"/>
                    </a:lnTo>
                    <a:lnTo>
                      <a:pt x="33" y="87"/>
                    </a:lnTo>
                    <a:lnTo>
                      <a:pt x="35" y="82"/>
                    </a:lnTo>
                    <a:lnTo>
                      <a:pt x="36" y="78"/>
                    </a:lnTo>
                    <a:lnTo>
                      <a:pt x="37" y="73"/>
                    </a:lnTo>
                    <a:lnTo>
                      <a:pt x="38" y="69"/>
                    </a:lnTo>
                    <a:lnTo>
                      <a:pt x="38" y="65"/>
                    </a:lnTo>
                    <a:lnTo>
                      <a:pt x="39" y="60"/>
                    </a:lnTo>
                    <a:lnTo>
                      <a:pt x="39" y="56"/>
                    </a:lnTo>
                    <a:lnTo>
                      <a:pt x="38" y="52"/>
                    </a:lnTo>
                    <a:lnTo>
                      <a:pt x="38" y="48"/>
                    </a:lnTo>
                    <a:lnTo>
                      <a:pt x="37" y="44"/>
                    </a:lnTo>
                    <a:lnTo>
                      <a:pt x="36" y="40"/>
                    </a:lnTo>
                    <a:lnTo>
                      <a:pt x="35" y="36"/>
                    </a:lnTo>
                    <a:lnTo>
                      <a:pt x="34" y="32"/>
                    </a:lnTo>
                    <a:lnTo>
                      <a:pt x="33" y="29"/>
                    </a:lnTo>
                    <a:lnTo>
                      <a:pt x="32" y="26"/>
                    </a:lnTo>
                    <a:lnTo>
                      <a:pt x="31" y="22"/>
                    </a:lnTo>
                    <a:lnTo>
                      <a:pt x="29" y="20"/>
                    </a:lnTo>
                    <a:lnTo>
                      <a:pt x="28" y="17"/>
                    </a:lnTo>
                    <a:lnTo>
                      <a:pt x="27" y="14"/>
                    </a:lnTo>
                    <a:lnTo>
                      <a:pt x="25" y="12"/>
                    </a:lnTo>
                    <a:lnTo>
                      <a:pt x="24" y="10"/>
                    </a:lnTo>
                    <a:lnTo>
                      <a:pt x="23" y="8"/>
                    </a:lnTo>
                    <a:lnTo>
                      <a:pt x="22" y="7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8" y="2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2" name="Freeform 378"/>
              <p:cNvSpPr>
                <a:spLocks/>
              </p:cNvSpPr>
              <p:nvPr/>
            </p:nvSpPr>
            <p:spPr bwMode="auto">
              <a:xfrm>
                <a:off x="4521556" y="2775709"/>
                <a:ext cx="708891" cy="3288152"/>
              </a:xfrm>
              <a:custGeom>
                <a:avLst/>
                <a:gdLst>
                  <a:gd name="T0" fmla="*/ 2147483647 w 122"/>
                  <a:gd name="T1" fmla="*/ 0 h 370"/>
                  <a:gd name="T2" fmla="*/ 2147483647 w 122"/>
                  <a:gd name="T3" fmla="*/ 2147483647 h 370"/>
                  <a:gd name="T4" fmla="*/ 2147483647 w 122"/>
                  <a:gd name="T5" fmla="*/ 2147483647 h 370"/>
                  <a:gd name="T6" fmla="*/ 2147483647 w 122"/>
                  <a:gd name="T7" fmla="*/ 2147483647 h 370"/>
                  <a:gd name="T8" fmla="*/ 2147483647 w 122"/>
                  <a:gd name="T9" fmla="*/ 2147483647 h 370"/>
                  <a:gd name="T10" fmla="*/ 2147483647 w 122"/>
                  <a:gd name="T11" fmla="*/ 2147483647 h 370"/>
                  <a:gd name="T12" fmla="*/ 2147483647 w 122"/>
                  <a:gd name="T13" fmla="*/ 2147483647 h 370"/>
                  <a:gd name="T14" fmla="*/ 2147483647 w 122"/>
                  <a:gd name="T15" fmla="*/ 2147483647 h 370"/>
                  <a:gd name="T16" fmla="*/ 2147483647 w 122"/>
                  <a:gd name="T17" fmla="*/ 2147483647 h 370"/>
                  <a:gd name="T18" fmla="*/ 2147483647 w 122"/>
                  <a:gd name="T19" fmla="*/ 2147483647 h 370"/>
                  <a:gd name="T20" fmla="*/ 2147483647 w 122"/>
                  <a:gd name="T21" fmla="*/ 2147483647 h 370"/>
                  <a:gd name="T22" fmla="*/ 2147483647 w 122"/>
                  <a:gd name="T23" fmla="*/ 2147483647 h 370"/>
                  <a:gd name="T24" fmla="*/ 2147483647 w 122"/>
                  <a:gd name="T25" fmla="*/ 2147483647 h 370"/>
                  <a:gd name="T26" fmla="*/ 2147483647 w 122"/>
                  <a:gd name="T27" fmla="*/ 2147483647 h 370"/>
                  <a:gd name="T28" fmla="*/ 2147483647 w 122"/>
                  <a:gd name="T29" fmla="*/ 2147483647 h 370"/>
                  <a:gd name="T30" fmla="*/ 2147483647 w 122"/>
                  <a:gd name="T31" fmla="*/ 2147483647 h 370"/>
                  <a:gd name="T32" fmla="*/ 0 w 122"/>
                  <a:gd name="T33" fmla="*/ 2147483647 h 370"/>
                  <a:gd name="T34" fmla="*/ 2147483647 w 122"/>
                  <a:gd name="T35" fmla="*/ 2147483647 h 370"/>
                  <a:gd name="T36" fmla="*/ 2147483647 w 122"/>
                  <a:gd name="T37" fmla="*/ 2147483647 h 370"/>
                  <a:gd name="T38" fmla="*/ 2147483647 w 122"/>
                  <a:gd name="T39" fmla="*/ 2147483647 h 370"/>
                  <a:gd name="T40" fmla="*/ 2147483647 w 122"/>
                  <a:gd name="T41" fmla="*/ 2147483647 h 370"/>
                  <a:gd name="T42" fmla="*/ 2147483647 w 122"/>
                  <a:gd name="T43" fmla="*/ 2147483647 h 370"/>
                  <a:gd name="T44" fmla="*/ 2147483647 w 122"/>
                  <a:gd name="T45" fmla="*/ 2147483647 h 370"/>
                  <a:gd name="T46" fmla="*/ 2147483647 w 122"/>
                  <a:gd name="T47" fmla="*/ 2147483647 h 370"/>
                  <a:gd name="T48" fmla="*/ 2147483647 w 122"/>
                  <a:gd name="T49" fmla="*/ 2147483647 h 370"/>
                  <a:gd name="T50" fmla="*/ 2147483647 w 122"/>
                  <a:gd name="T51" fmla="*/ 2147483647 h 370"/>
                  <a:gd name="T52" fmla="*/ 2147483647 w 122"/>
                  <a:gd name="T53" fmla="*/ 2147483647 h 370"/>
                  <a:gd name="T54" fmla="*/ 2147483647 w 122"/>
                  <a:gd name="T55" fmla="*/ 2147483647 h 370"/>
                  <a:gd name="T56" fmla="*/ 2147483647 w 122"/>
                  <a:gd name="T57" fmla="*/ 2147483647 h 370"/>
                  <a:gd name="T58" fmla="*/ 2147483647 w 122"/>
                  <a:gd name="T59" fmla="*/ 2147483647 h 370"/>
                  <a:gd name="T60" fmla="*/ 2147483647 w 122"/>
                  <a:gd name="T61" fmla="*/ 2147483647 h 370"/>
                  <a:gd name="T62" fmla="*/ 2147483647 w 122"/>
                  <a:gd name="T63" fmla="*/ 2147483647 h 370"/>
                  <a:gd name="T64" fmla="*/ 2147483647 w 122"/>
                  <a:gd name="T65" fmla="*/ 2147483647 h 370"/>
                  <a:gd name="T66" fmla="*/ 2147483647 w 122"/>
                  <a:gd name="T67" fmla="*/ 2147483647 h 370"/>
                  <a:gd name="T68" fmla="*/ 2147483647 w 122"/>
                  <a:gd name="T69" fmla="*/ 2147483647 h 370"/>
                  <a:gd name="T70" fmla="*/ 2147483647 w 122"/>
                  <a:gd name="T71" fmla="*/ 2147483647 h 370"/>
                  <a:gd name="T72" fmla="*/ 2147483647 w 122"/>
                  <a:gd name="T73" fmla="*/ 2147483647 h 370"/>
                  <a:gd name="T74" fmla="*/ 2147483647 w 122"/>
                  <a:gd name="T75" fmla="*/ 2147483647 h 370"/>
                  <a:gd name="T76" fmla="*/ 2147483647 w 122"/>
                  <a:gd name="T77" fmla="*/ 2147483647 h 370"/>
                  <a:gd name="T78" fmla="*/ 2147483647 w 122"/>
                  <a:gd name="T79" fmla="*/ 2147483647 h 370"/>
                  <a:gd name="T80" fmla="*/ 2147483647 w 122"/>
                  <a:gd name="T81" fmla="*/ 2147483647 h 370"/>
                  <a:gd name="T82" fmla="*/ 2147483647 w 122"/>
                  <a:gd name="T83" fmla="*/ 2147483647 h 370"/>
                  <a:gd name="T84" fmla="*/ 2147483647 w 122"/>
                  <a:gd name="T85" fmla="*/ 2147483647 h 370"/>
                  <a:gd name="T86" fmla="*/ 2147483647 w 122"/>
                  <a:gd name="T87" fmla="*/ 2147483647 h 370"/>
                  <a:gd name="T88" fmla="*/ 2147483647 w 122"/>
                  <a:gd name="T89" fmla="*/ 2147483647 h 370"/>
                  <a:gd name="T90" fmla="*/ 2147483647 w 122"/>
                  <a:gd name="T91" fmla="*/ 2147483647 h 370"/>
                  <a:gd name="T92" fmla="*/ 2147483647 w 122"/>
                  <a:gd name="T93" fmla="*/ 2147483647 h 370"/>
                  <a:gd name="T94" fmla="*/ 2147483647 w 122"/>
                  <a:gd name="T95" fmla="*/ 2147483647 h 370"/>
                  <a:gd name="T96" fmla="*/ 2147483647 w 122"/>
                  <a:gd name="T97" fmla="*/ 2147483647 h 370"/>
                  <a:gd name="T98" fmla="*/ 2147483647 w 122"/>
                  <a:gd name="T99" fmla="*/ 2147483647 h 370"/>
                  <a:gd name="T100" fmla="*/ 2147483647 w 122"/>
                  <a:gd name="T101" fmla="*/ 2147483647 h 370"/>
                  <a:gd name="T102" fmla="*/ 2147483647 w 122"/>
                  <a:gd name="T103" fmla="*/ 2147483647 h 370"/>
                  <a:gd name="T104" fmla="*/ 2147483647 w 122"/>
                  <a:gd name="T105" fmla="*/ 2147483647 h 370"/>
                  <a:gd name="T106" fmla="*/ 2147483647 w 122"/>
                  <a:gd name="T107" fmla="*/ 2147483647 h 370"/>
                  <a:gd name="T108" fmla="*/ 2147483647 w 122"/>
                  <a:gd name="T109" fmla="*/ 2147483647 h 370"/>
                  <a:gd name="T110" fmla="*/ 2147483647 w 122"/>
                  <a:gd name="T111" fmla="*/ 0 h 37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22"/>
                  <a:gd name="T169" fmla="*/ 0 h 370"/>
                  <a:gd name="T170" fmla="*/ 122 w 122"/>
                  <a:gd name="T171" fmla="*/ 370 h 37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22" h="370">
                    <a:moveTo>
                      <a:pt x="59" y="0"/>
                    </a:moveTo>
                    <a:lnTo>
                      <a:pt x="59" y="0"/>
                    </a:lnTo>
                    <a:lnTo>
                      <a:pt x="58" y="0"/>
                    </a:lnTo>
                    <a:lnTo>
                      <a:pt x="57" y="0"/>
                    </a:lnTo>
                    <a:lnTo>
                      <a:pt x="56" y="1"/>
                    </a:lnTo>
                    <a:lnTo>
                      <a:pt x="55" y="1"/>
                    </a:lnTo>
                    <a:lnTo>
                      <a:pt x="54" y="2"/>
                    </a:lnTo>
                    <a:lnTo>
                      <a:pt x="53" y="2"/>
                    </a:lnTo>
                    <a:lnTo>
                      <a:pt x="52" y="3"/>
                    </a:lnTo>
                    <a:lnTo>
                      <a:pt x="51" y="3"/>
                    </a:lnTo>
                    <a:lnTo>
                      <a:pt x="50" y="4"/>
                    </a:lnTo>
                    <a:lnTo>
                      <a:pt x="50" y="5"/>
                    </a:lnTo>
                    <a:lnTo>
                      <a:pt x="49" y="5"/>
                    </a:lnTo>
                    <a:lnTo>
                      <a:pt x="48" y="6"/>
                    </a:lnTo>
                    <a:lnTo>
                      <a:pt x="47" y="7"/>
                    </a:lnTo>
                    <a:lnTo>
                      <a:pt x="47" y="8"/>
                    </a:lnTo>
                    <a:lnTo>
                      <a:pt x="46" y="9"/>
                    </a:lnTo>
                    <a:lnTo>
                      <a:pt x="46" y="10"/>
                    </a:lnTo>
                    <a:lnTo>
                      <a:pt x="45" y="11"/>
                    </a:lnTo>
                    <a:lnTo>
                      <a:pt x="45" y="12"/>
                    </a:lnTo>
                    <a:lnTo>
                      <a:pt x="44" y="14"/>
                    </a:lnTo>
                    <a:lnTo>
                      <a:pt x="44" y="15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3" y="20"/>
                    </a:lnTo>
                    <a:lnTo>
                      <a:pt x="43" y="21"/>
                    </a:lnTo>
                    <a:lnTo>
                      <a:pt x="44" y="22"/>
                    </a:lnTo>
                    <a:lnTo>
                      <a:pt x="44" y="23"/>
                    </a:lnTo>
                    <a:lnTo>
                      <a:pt x="44" y="24"/>
                    </a:lnTo>
                    <a:lnTo>
                      <a:pt x="44" y="25"/>
                    </a:lnTo>
                    <a:lnTo>
                      <a:pt x="44" y="26"/>
                    </a:lnTo>
                    <a:lnTo>
                      <a:pt x="45" y="27"/>
                    </a:lnTo>
                    <a:lnTo>
                      <a:pt x="45" y="28"/>
                    </a:lnTo>
                    <a:lnTo>
                      <a:pt x="46" y="29"/>
                    </a:lnTo>
                    <a:lnTo>
                      <a:pt x="46" y="30"/>
                    </a:lnTo>
                    <a:lnTo>
                      <a:pt x="47" y="31"/>
                    </a:lnTo>
                    <a:lnTo>
                      <a:pt x="47" y="32"/>
                    </a:lnTo>
                    <a:lnTo>
                      <a:pt x="48" y="32"/>
                    </a:lnTo>
                    <a:lnTo>
                      <a:pt x="48" y="33"/>
                    </a:lnTo>
                    <a:lnTo>
                      <a:pt x="49" y="33"/>
                    </a:lnTo>
                    <a:lnTo>
                      <a:pt x="49" y="34"/>
                    </a:lnTo>
                    <a:lnTo>
                      <a:pt x="50" y="34"/>
                    </a:lnTo>
                    <a:lnTo>
                      <a:pt x="51" y="35"/>
                    </a:lnTo>
                    <a:lnTo>
                      <a:pt x="52" y="35"/>
                    </a:lnTo>
                    <a:lnTo>
                      <a:pt x="52" y="132"/>
                    </a:lnTo>
                    <a:lnTo>
                      <a:pt x="51" y="133"/>
                    </a:lnTo>
                    <a:lnTo>
                      <a:pt x="50" y="133"/>
                    </a:lnTo>
                    <a:lnTo>
                      <a:pt x="49" y="133"/>
                    </a:lnTo>
                    <a:lnTo>
                      <a:pt x="48" y="133"/>
                    </a:lnTo>
                    <a:lnTo>
                      <a:pt x="47" y="134"/>
                    </a:lnTo>
                    <a:lnTo>
                      <a:pt x="46" y="134"/>
                    </a:lnTo>
                    <a:lnTo>
                      <a:pt x="45" y="134"/>
                    </a:lnTo>
                    <a:lnTo>
                      <a:pt x="44" y="135"/>
                    </a:lnTo>
                    <a:lnTo>
                      <a:pt x="43" y="135"/>
                    </a:lnTo>
                    <a:lnTo>
                      <a:pt x="42" y="136"/>
                    </a:lnTo>
                    <a:lnTo>
                      <a:pt x="41" y="137"/>
                    </a:lnTo>
                    <a:lnTo>
                      <a:pt x="40" y="138"/>
                    </a:lnTo>
                    <a:lnTo>
                      <a:pt x="39" y="138"/>
                    </a:lnTo>
                    <a:lnTo>
                      <a:pt x="38" y="139"/>
                    </a:lnTo>
                    <a:lnTo>
                      <a:pt x="37" y="140"/>
                    </a:lnTo>
                    <a:lnTo>
                      <a:pt x="36" y="141"/>
                    </a:lnTo>
                    <a:lnTo>
                      <a:pt x="35" y="142"/>
                    </a:lnTo>
                    <a:lnTo>
                      <a:pt x="34" y="143"/>
                    </a:lnTo>
                    <a:lnTo>
                      <a:pt x="34" y="144"/>
                    </a:lnTo>
                    <a:lnTo>
                      <a:pt x="33" y="145"/>
                    </a:lnTo>
                    <a:lnTo>
                      <a:pt x="32" y="147"/>
                    </a:lnTo>
                    <a:lnTo>
                      <a:pt x="32" y="148"/>
                    </a:lnTo>
                    <a:lnTo>
                      <a:pt x="31" y="150"/>
                    </a:lnTo>
                    <a:lnTo>
                      <a:pt x="31" y="151"/>
                    </a:lnTo>
                    <a:lnTo>
                      <a:pt x="30" y="153"/>
                    </a:lnTo>
                    <a:lnTo>
                      <a:pt x="0" y="336"/>
                    </a:lnTo>
                    <a:lnTo>
                      <a:pt x="0" y="337"/>
                    </a:lnTo>
                    <a:lnTo>
                      <a:pt x="1" y="337"/>
                    </a:lnTo>
                    <a:lnTo>
                      <a:pt x="1" y="338"/>
                    </a:lnTo>
                    <a:lnTo>
                      <a:pt x="1" y="339"/>
                    </a:lnTo>
                    <a:lnTo>
                      <a:pt x="1" y="340"/>
                    </a:lnTo>
                    <a:lnTo>
                      <a:pt x="1" y="341"/>
                    </a:lnTo>
                    <a:lnTo>
                      <a:pt x="2" y="341"/>
                    </a:lnTo>
                    <a:lnTo>
                      <a:pt x="2" y="342"/>
                    </a:lnTo>
                    <a:lnTo>
                      <a:pt x="2" y="343"/>
                    </a:lnTo>
                    <a:lnTo>
                      <a:pt x="2" y="344"/>
                    </a:lnTo>
                    <a:lnTo>
                      <a:pt x="3" y="344"/>
                    </a:lnTo>
                    <a:lnTo>
                      <a:pt x="3" y="345"/>
                    </a:lnTo>
                    <a:lnTo>
                      <a:pt x="4" y="346"/>
                    </a:lnTo>
                    <a:lnTo>
                      <a:pt x="4" y="347"/>
                    </a:lnTo>
                    <a:lnTo>
                      <a:pt x="5" y="347"/>
                    </a:lnTo>
                    <a:lnTo>
                      <a:pt x="5" y="348"/>
                    </a:lnTo>
                    <a:lnTo>
                      <a:pt x="6" y="349"/>
                    </a:lnTo>
                    <a:lnTo>
                      <a:pt x="7" y="350"/>
                    </a:lnTo>
                    <a:lnTo>
                      <a:pt x="8" y="351"/>
                    </a:lnTo>
                    <a:lnTo>
                      <a:pt x="8" y="352"/>
                    </a:lnTo>
                    <a:lnTo>
                      <a:pt x="9" y="353"/>
                    </a:lnTo>
                    <a:lnTo>
                      <a:pt x="10" y="353"/>
                    </a:lnTo>
                    <a:lnTo>
                      <a:pt x="11" y="354"/>
                    </a:lnTo>
                    <a:lnTo>
                      <a:pt x="13" y="355"/>
                    </a:lnTo>
                    <a:lnTo>
                      <a:pt x="13" y="356"/>
                    </a:lnTo>
                    <a:lnTo>
                      <a:pt x="14" y="356"/>
                    </a:lnTo>
                    <a:lnTo>
                      <a:pt x="15" y="357"/>
                    </a:lnTo>
                    <a:lnTo>
                      <a:pt x="16" y="358"/>
                    </a:lnTo>
                    <a:lnTo>
                      <a:pt x="17" y="358"/>
                    </a:lnTo>
                    <a:lnTo>
                      <a:pt x="18" y="359"/>
                    </a:lnTo>
                    <a:lnTo>
                      <a:pt x="19" y="359"/>
                    </a:lnTo>
                    <a:lnTo>
                      <a:pt x="20" y="360"/>
                    </a:lnTo>
                    <a:lnTo>
                      <a:pt x="21" y="361"/>
                    </a:lnTo>
                    <a:lnTo>
                      <a:pt x="23" y="361"/>
                    </a:lnTo>
                    <a:lnTo>
                      <a:pt x="24" y="362"/>
                    </a:lnTo>
                    <a:lnTo>
                      <a:pt x="25" y="362"/>
                    </a:lnTo>
                    <a:lnTo>
                      <a:pt x="27" y="363"/>
                    </a:lnTo>
                    <a:lnTo>
                      <a:pt x="29" y="364"/>
                    </a:lnTo>
                    <a:lnTo>
                      <a:pt x="30" y="364"/>
                    </a:lnTo>
                    <a:lnTo>
                      <a:pt x="32" y="365"/>
                    </a:lnTo>
                    <a:lnTo>
                      <a:pt x="34" y="366"/>
                    </a:lnTo>
                    <a:lnTo>
                      <a:pt x="36" y="366"/>
                    </a:lnTo>
                    <a:lnTo>
                      <a:pt x="38" y="367"/>
                    </a:lnTo>
                    <a:lnTo>
                      <a:pt x="40" y="367"/>
                    </a:lnTo>
                    <a:lnTo>
                      <a:pt x="43" y="368"/>
                    </a:lnTo>
                    <a:lnTo>
                      <a:pt x="45" y="368"/>
                    </a:lnTo>
                    <a:lnTo>
                      <a:pt x="48" y="369"/>
                    </a:lnTo>
                    <a:lnTo>
                      <a:pt x="50" y="369"/>
                    </a:lnTo>
                    <a:lnTo>
                      <a:pt x="53" y="370"/>
                    </a:lnTo>
                    <a:lnTo>
                      <a:pt x="56" y="370"/>
                    </a:lnTo>
                    <a:lnTo>
                      <a:pt x="59" y="370"/>
                    </a:lnTo>
                    <a:lnTo>
                      <a:pt x="60" y="370"/>
                    </a:lnTo>
                    <a:lnTo>
                      <a:pt x="62" y="370"/>
                    </a:lnTo>
                    <a:lnTo>
                      <a:pt x="65" y="370"/>
                    </a:lnTo>
                    <a:lnTo>
                      <a:pt x="66" y="370"/>
                    </a:lnTo>
                    <a:lnTo>
                      <a:pt x="68" y="370"/>
                    </a:lnTo>
                    <a:lnTo>
                      <a:pt x="70" y="370"/>
                    </a:lnTo>
                    <a:lnTo>
                      <a:pt x="72" y="369"/>
                    </a:lnTo>
                    <a:lnTo>
                      <a:pt x="73" y="369"/>
                    </a:lnTo>
                    <a:lnTo>
                      <a:pt x="75" y="369"/>
                    </a:lnTo>
                    <a:lnTo>
                      <a:pt x="78" y="369"/>
                    </a:lnTo>
                    <a:lnTo>
                      <a:pt x="80" y="368"/>
                    </a:lnTo>
                    <a:lnTo>
                      <a:pt x="82" y="368"/>
                    </a:lnTo>
                    <a:lnTo>
                      <a:pt x="84" y="367"/>
                    </a:lnTo>
                    <a:lnTo>
                      <a:pt x="87" y="367"/>
                    </a:lnTo>
                    <a:lnTo>
                      <a:pt x="89" y="366"/>
                    </a:lnTo>
                    <a:lnTo>
                      <a:pt x="91" y="366"/>
                    </a:lnTo>
                    <a:lnTo>
                      <a:pt x="94" y="365"/>
                    </a:lnTo>
                    <a:lnTo>
                      <a:pt x="96" y="364"/>
                    </a:lnTo>
                    <a:lnTo>
                      <a:pt x="98" y="363"/>
                    </a:lnTo>
                    <a:lnTo>
                      <a:pt x="101" y="362"/>
                    </a:lnTo>
                    <a:lnTo>
                      <a:pt x="103" y="361"/>
                    </a:lnTo>
                    <a:lnTo>
                      <a:pt x="105" y="360"/>
                    </a:lnTo>
                    <a:lnTo>
                      <a:pt x="107" y="359"/>
                    </a:lnTo>
                    <a:lnTo>
                      <a:pt x="110" y="358"/>
                    </a:lnTo>
                    <a:lnTo>
                      <a:pt x="112" y="356"/>
                    </a:lnTo>
                    <a:lnTo>
                      <a:pt x="114" y="355"/>
                    </a:lnTo>
                    <a:lnTo>
                      <a:pt x="115" y="353"/>
                    </a:lnTo>
                    <a:lnTo>
                      <a:pt x="116" y="353"/>
                    </a:lnTo>
                    <a:lnTo>
                      <a:pt x="117" y="352"/>
                    </a:lnTo>
                    <a:lnTo>
                      <a:pt x="117" y="351"/>
                    </a:lnTo>
                    <a:lnTo>
                      <a:pt x="118" y="351"/>
                    </a:lnTo>
                    <a:lnTo>
                      <a:pt x="118" y="350"/>
                    </a:lnTo>
                    <a:lnTo>
                      <a:pt x="119" y="350"/>
                    </a:lnTo>
                    <a:lnTo>
                      <a:pt x="119" y="349"/>
                    </a:lnTo>
                    <a:lnTo>
                      <a:pt x="120" y="348"/>
                    </a:lnTo>
                    <a:lnTo>
                      <a:pt x="120" y="347"/>
                    </a:lnTo>
                    <a:lnTo>
                      <a:pt x="121" y="346"/>
                    </a:lnTo>
                    <a:lnTo>
                      <a:pt x="121" y="345"/>
                    </a:lnTo>
                    <a:lnTo>
                      <a:pt x="121" y="344"/>
                    </a:lnTo>
                    <a:lnTo>
                      <a:pt x="122" y="343"/>
                    </a:lnTo>
                    <a:lnTo>
                      <a:pt x="122" y="342"/>
                    </a:lnTo>
                    <a:lnTo>
                      <a:pt x="122" y="341"/>
                    </a:lnTo>
                    <a:lnTo>
                      <a:pt x="122" y="340"/>
                    </a:lnTo>
                    <a:lnTo>
                      <a:pt x="122" y="339"/>
                    </a:lnTo>
                    <a:lnTo>
                      <a:pt x="122" y="338"/>
                    </a:lnTo>
                    <a:lnTo>
                      <a:pt x="122" y="337"/>
                    </a:lnTo>
                    <a:lnTo>
                      <a:pt x="122" y="336"/>
                    </a:lnTo>
                    <a:lnTo>
                      <a:pt x="98" y="156"/>
                    </a:lnTo>
                    <a:lnTo>
                      <a:pt x="98" y="155"/>
                    </a:lnTo>
                    <a:lnTo>
                      <a:pt x="98" y="154"/>
                    </a:lnTo>
                    <a:lnTo>
                      <a:pt x="97" y="154"/>
                    </a:lnTo>
                    <a:lnTo>
                      <a:pt x="97" y="153"/>
                    </a:lnTo>
                    <a:lnTo>
                      <a:pt x="97" y="152"/>
                    </a:lnTo>
                    <a:lnTo>
                      <a:pt x="97" y="151"/>
                    </a:lnTo>
                    <a:lnTo>
                      <a:pt x="96" y="150"/>
                    </a:lnTo>
                    <a:lnTo>
                      <a:pt x="96" y="149"/>
                    </a:lnTo>
                    <a:lnTo>
                      <a:pt x="96" y="148"/>
                    </a:lnTo>
                    <a:lnTo>
                      <a:pt x="95" y="147"/>
                    </a:lnTo>
                    <a:lnTo>
                      <a:pt x="95" y="146"/>
                    </a:lnTo>
                    <a:lnTo>
                      <a:pt x="94" y="145"/>
                    </a:lnTo>
                    <a:lnTo>
                      <a:pt x="94" y="144"/>
                    </a:lnTo>
                    <a:lnTo>
                      <a:pt x="93" y="143"/>
                    </a:lnTo>
                    <a:lnTo>
                      <a:pt x="92" y="142"/>
                    </a:lnTo>
                    <a:lnTo>
                      <a:pt x="91" y="141"/>
                    </a:lnTo>
                    <a:lnTo>
                      <a:pt x="90" y="140"/>
                    </a:lnTo>
                    <a:lnTo>
                      <a:pt x="89" y="139"/>
                    </a:lnTo>
                    <a:lnTo>
                      <a:pt x="88" y="138"/>
                    </a:lnTo>
                    <a:lnTo>
                      <a:pt x="87" y="137"/>
                    </a:lnTo>
                    <a:lnTo>
                      <a:pt x="86" y="137"/>
                    </a:lnTo>
                    <a:lnTo>
                      <a:pt x="84" y="136"/>
                    </a:lnTo>
                    <a:lnTo>
                      <a:pt x="83" y="135"/>
                    </a:lnTo>
                    <a:lnTo>
                      <a:pt x="81" y="134"/>
                    </a:lnTo>
                    <a:lnTo>
                      <a:pt x="79" y="133"/>
                    </a:lnTo>
                    <a:lnTo>
                      <a:pt x="78" y="133"/>
                    </a:lnTo>
                    <a:lnTo>
                      <a:pt x="76" y="132"/>
                    </a:lnTo>
                    <a:lnTo>
                      <a:pt x="73" y="132"/>
                    </a:lnTo>
                    <a:lnTo>
                      <a:pt x="73" y="37"/>
                    </a:lnTo>
                    <a:lnTo>
                      <a:pt x="74" y="37"/>
                    </a:lnTo>
                    <a:lnTo>
                      <a:pt x="74" y="36"/>
                    </a:lnTo>
                    <a:lnTo>
                      <a:pt x="75" y="36"/>
                    </a:lnTo>
                    <a:lnTo>
                      <a:pt x="75" y="35"/>
                    </a:lnTo>
                    <a:lnTo>
                      <a:pt x="76" y="35"/>
                    </a:lnTo>
                    <a:lnTo>
                      <a:pt x="77" y="34"/>
                    </a:lnTo>
                    <a:lnTo>
                      <a:pt x="78" y="33"/>
                    </a:lnTo>
                    <a:lnTo>
                      <a:pt x="79" y="32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0" y="29"/>
                    </a:lnTo>
                    <a:lnTo>
                      <a:pt x="81" y="29"/>
                    </a:lnTo>
                    <a:lnTo>
                      <a:pt x="81" y="28"/>
                    </a:lnTo>
                    <a:lnTo>
                      <a:pt x="81" y="27"/>
                    </a:lnTo>
                    <a:lnTo>
                      <a:pt x="82" y="26"/>
                    </a:lnTo>
                    <a:lnTo>
                      <a:pt x="82" y="25"/>
                    </a:lnTo>
                    <a:lnTo>
                      <a:pt x="82" y="24"/>
                    </a:lnTo>
                    <a:lnTo>
                      <a:pt x="82" y="23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9"/>
                    </a:lnTo>
                    <a:lnTo>
                      <a:pt x="82" y="18"/>
                    </a:lnTo>
                    <a:lnTo>
                      <a:pt x="82" y="16"/>
                    </a:lnTo>
                    <a:lnTo>
                      <a:pt x="82" y="15"/>
                    </a:lnTo>
                    <a:lnTo>
                      <a:pt x="82" y="14"/>
                    </a:lnTo>
                    <a:lnTo>
                      <a:pt x="81" y="14"/>
                    </a:lnTo>
                    <a:lnTo>
                      <a:pt x="81" y="13"/>
                    </a:lnTo>
                    <a:lnTo>
                      <a:pt x="81" y="12"/>
                    </a:lnTo>
                    <a:lnTo>
                      <a:pt x="81" y="11"/>
                    </a:lnTo>
                    <a:lnTo>
                      <a:pt x="80" y="11"/>
                    </a:lnTo>
                    <a:lnTo>
                      <a:pt x="80" y="10"/>
                    </a:lnTo>
                    <a:lnTo>
                      <a:pt x="79" y="9"/>
                    </a:lnTo>
                    <a:lnTo>
                      <a:pt x="79" y="8"/>
                    </a:lnTo>
                    <a:lnTo>
                      <a:pt x="78" y="7"/>
                    </a:lnTo>
                    <a:lnTo>
                      <a:pt x="78" y="6"/>
                    </a:lnTo>
                    <a:lnTo>
                      <a:pt x="77" y="6"/>
                    </a:lnTo>
                    <a:lnTo>
                      <a:pt x="76" y="5"/>
                    </a:lnTo>
                    <a:lnTo>
                      <a:pt x="75" y="4"/>
                    </a:lnTo>
                    <a:lnTo>
                      <a:pt x="74" y="3"/>
                    </a:lnTo>
                    <a:lnTo>
                      <a:pt x="72" y="2"/>
                    </a:lnTo>
                    <a:lnTo>
                      <a:pt x="71" y="1"/>
                    </a:lnTo>
                    <a:lnTo>
                      <a:pt x="70" y="1"/>
                    </a:lnTo>
                    <a:lnTo>
                      <a:pt x="69" y="1"/>
                    </a:lnTo>
                    <a:lnTo>
                      <a:pt x="67" y="0"/>
                    </a:lnTo>
                    <a:lnTo>
                      <a:pt x="66" y="0"/>
                    </a:lnTo>
                    <a:lnTo>
                      <a:pt x="64" y="0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3" name="Freeform 379"/>
              <p:cNvSpPr>
                <a:spLocks/>
              </p:cNvSpPr>
              <p:nvPr/>
            </p:nvSpPr>
            <p:spPr bwMode="auto">
              <a:xfrm>
                <a:off x="4568040" y="4126516"/>
                <a:ext cx="244044" cy="1821817"/>
              </a:xfrm>
              <a:custGeom>
                <a:avLst/>
                <a:gdLst>
                  <a:gd name="T0" fmla="*/ 2147483647 w 42"/>
                  <a:gd name="T1" fmla="*/ 0 h 205"/>
                  <a:gd name="T2" fmla="*/ 0 w 42"/>
                  <a:gd name="T3" fmla="*/ 2147483647 h 205"/>
                  <a:gd name="T4" fmla="*/ 0 w 42"/>
                  <a:gd name="T5" fmla="*/ 2147483647 h 205"/>
                  <a:gd name="T6" fmla="*/ 0 w 42"/>
                  <a:gd name="T7" fmla="*/ 2147483647 h 205"/>
                  <a:gd name="T8" fmla="*/ 0 w 42"/>
                  <a:gd name="T9" fmla="*/ 2147483647 h 205"/>
                  <a:gd name="T10" fmla="*/ 2147483647 w 42"/>
                  <a:gd name="T11" fmla="*/ 2147483647 h 205"/>
                  <a:gd name="T12" fmla="*/ 2147483647 w 42"/>
                  <a:gd name="T13" fmla="*/ 2147483647 h 205"/>
                  <a:gd name="T14" fmla="*/ 2147483647 w 42"/>
                  <a:gd name="T15" fmla="*/ 2147483647 h 205"/>
                  <a:gd name="T16" fmla="*/ 2147483647 w 42"/>
                  <a:gd name="T17" fmla="*/ 2147483647 h 205"/>
                  <a:gd name="T18" fmla="*/ 2147483647 w 42"/>
                  <a:gd name="T19" fmla="*/ 2147483647 h 205"/>
                  <a:gd name="T20" fmla="*/ 2147483647 w 42"/>
                  <a:gd name="T21" fmla="*/ 2147483647 h 205"/>
                  <a:gd name="T22" fmla="*/ 2147483647 w 42"/>
                  <a:gd name="T23" fmla="*/ 2147483647 h 205"/>
                  <a:gd name="T24" fmla="*/ 2147483647 w 42"/>
                  <a:gd name="T25" fmla="*/ 2147483647 h 205"/>
                  <a:gd name="T26" fmla="*/ 2147483647 w 42"/>
                  <a:gd name="T27" fmla="*/ 2147483647 h 205"/>
                  <a:gd name="T28" fmla="*/ 2147483647 w 42"/>
                  <a:gd name="T29" fmla="*/ 2147483647 h 205"/>
                  <a:gd name="T30" fmla="*/ 2147483647 w 42"/>
                  <a:gd name="T31" fmla="*/ 2147483647 h 205"/>
                  <a:gd name="T32" fmla="*/ 2147483647 w 42"/>
                  <a:gd name="T33" fmla="*/ 2147483647 h 205"/>
                  <a:gd name="T34" fmla="*/ 2147483647 w 42"/>
                  <a:gd name="T35" fmla="*/ 2147483647 h 205"/>
                  <a:gd name="T36" fmla="*/ 2147483647 w 42"/>
                  <a:gd name="T37" fmla="*/ 2147483647 h 205"/>
                  <a:gd name="T38" fmla="*/ 2147483647 w 42"/>
                  <a:gd name="T39" fmla="*/ 2147483647 h 205"/>
                  <a:gd name="T40" fmla="*/ 2147483647 w 42"/>
                  <a:gd name="T41" fmla="*/ 2147483647 h 205"/>
                  <a:gd name="T42" fmla="*/ 2147483647 w 42"/>
                  <a:gd name="T43" fmla="*/ 2147483647 h 205"/>
                  <a:gd name="T44" fmla="*/ 2147483647 w 42"/>
                  <a:gd name="T45" fmla="*/ 2147483647 h 205"/>
                  <a:gd name="T46" fmla="*/ 2147483647 w 42"/>
                  <a:gd name="T47" fmla="*/ 2147483647 h 205"/>
                  <a:gd name="T48" fmla="*/ 2147483647 w 42"/>
                  <a:gd name="T49" fmla="*/ 2147483647 h 205"/>
                  <a:gd name="T50" fmla="*/ 2147483647 w 42"/>
                  <a:gd name="T51" fmla="*/ 2147483647 h 205"/>
                  <a:gd name="T52" fmla="*/ 2147483647 w 42"/>
                  <a:gd name="T53" fmla="*/ 2147483647 h 205"/>
                  <a:gd name="T54" fmla="*/ 2147483647 w 42"/>
                  <a:gd name="T55" fmla="*/ 2147483647 h 205"/>
                  <a:gd name="T56" fmla="*/ 2147483647 w 42"/>
                  <a:gd name="T57" fmla="*/ 2147483647 h 205"/>
                  <a:gd name="T58" fmla="*/ 2147483647 w 42"/>
                  <a:gd name="T59" fmla="*/ 2147483647 h 205"/>
                  <a:gd name="T60" fmla="*/ 2147483647 w 42"/>
                  <a:gd name="T61" fmla="*/ 0 h 205"/>
                  <a:gd name="T62" fmla="*/ 2147483647 w 42"/>
                  <a:gd name="T63" fmla="*/ 0 h 20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2"/>
                  <a:gd name="T97" fmla="*/ 0 h 205"/>
                  <a:gd name="T98" fmla="*/ 42 w 42"/>
                  <a:gd name="T99" fmla="*/ 205 h 20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2" h="205">
                    <a:moveTo>
                      <a:pt x="29" y="0"/>
                    </a:moveTo>
                    <a:lnTo>
                      <a:pt x="0" y="185"/>
                    </a:lnTo>
                    <a:lnTo>
                      <a:pt x="0" y="186"/>
                    </a:lnTo>
                    <a:lnTo>
                      <a:pt x="0" y="187"/>
                    </a:lnTo>
                    <a:lnTo>
                      <a:pt x="1" y="187"/>
                    </a:lnTo>
                    <a:lnTo>
                      <a:pt x="1" y="188"/>
                    </a:lnTo>
                    <a:lnTo>
                      <a:pt x="2" y="189"/>
                    </a:lnTo>
                    <a:lnTo>
                      <a:pt x="2" y="190"/>
                    </a:lnTo>
                    <a:lnTo>
                      <a:pt x="3" y="191"/>
                    </a:lnTo>
                    <a:lnTo>
                      <a:pt x="4" y="192"/>
                    </a:lnTo>
                    <a:lnTo>
                      <a:pt x="4" y="193"/>
                    </a:lnTo>
                    <a:lnTo>
                      <a:pt x="5" y="193"/>
                    </a:lnTo>
                    <a:lnTo>
                      <a:pt x="6" y="194"/>
                    </a:lnTo>
                    <a:lnTo>
                      <a:pt x="6" y="195"/>
                    </a:lnTo>
                    <a:lnTo>
                      <a:pt x="7" y="196"/>
                    </a:lnTo>
                    <a:lnTo>
                      <a:pt x="8" y="197"/>
                    </a:lnTo>
                    <a:lnTo>
                      <a:pt x="9" y="197"/>
                    </a:lnTo>
                    <a:lnTo>
                      <a:pt x="10" y="198"/>
                    </a:lnTo>
                    <a:lnTo>
                      <a:pt x="11" y="199"/>
                    </a:lnTo>
                    <a:lnTo>
                      <a:pt x="13" y="200"/>
                    </a:lnTo>
                    <a:lnTo>
                      <a:pt x="14" y="201"/>
                    </a:lnTo>
                    <a:lnTo>
                      <a:pt x="15" y="202"/>
                    </a:lnTo>
                    <a:lnTo>
                      <a:pt x="17" y="202"/>
                    </a:lnTo>
                    <a:lnTo>
                      <a:pt x="18" y="203"/>
                    </a:lnTo>
                    <a:lnTo>
                      <a:pt x="20" y="204"/>
                    </a:lnTo>
                    <a:lnTo>
                      <a:pt x="22" y="204"/>
                    </a:lnTo>
                    <a:lnTo>
                      <a:pt x="24" y="205"/>
                    </a:lnTo>
                    <a:lnTo>
                      <a:pt x="42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4" name="Freeform 380"/>
              <p:cNvSpPr>
                <a:spLocks/>
              </p:cNvSpPr>
              <p:nvPr/>
            </p:nvSpPr>
            <p:spPr bwMode="auto">
              <a:xfrm>
                <a:off x="4707494" y="4126516"/>
                <a:ext cx="348635" cy="1866249"/>
              </a:xfrm>
              <a:custGeom>
                <a:avLst/>
                <a:gdLst>
                  <a:gd name="T0" fmla="*/ 2147483647 w 60"/>
                  <a:gd name="T1" fmla="*/ 0 h 210"/>
                  <a:gd name="T2" fmla="*/ 0 w 60"/>
                  <a:gd name="T3" fmla="*/ 2147483647 h 210"/>
                  <a:gd name="T4" fmla="*/ 2147483647 w 60"/>
                  <a:gd name="T5" fmla="*/ 2147483647 h 210"/>
                  <a:gd name="T6" fmla="*/ 2147483647 w 60"/>
                  <a:gd name="T7" fmla="*/ 2147483647 h 210"/>
                  <a:gd name="T8" fmla="*/ 2147483647 w 60"/>
                  <a:gd name="T9" fmla="*/ 2147483647 h 210"/>
                  <a:gd name="T10" fmla="*/ 2147483647 w 60"/>
                  <a:gd name="T11" fmla="*/ 2147483647 h 210"/>
                  <a:gd name="T12" fmla="*/ 2147483647 w 60"/>
                  <a:gd name="T13" fmla="*/ 2147483647 h 210"/>
                  <a:gd name="T14" fmla="*/ 2147483647 w 60"/>
                  <a:gd name="T15" fmla="*/ 2147483647 h 210"/>
                  <a:gd name="T16" fmla="*/ 2147483647 w 60"/>
                  <a:gd name="T17" fmla="*/ 2147483647 h 210"/>
                  <a:gd name="T18" fmla="*/ 2147483647 w 60"/>
                  <a:gd name="T19" fmla="*/ 2147483647 h 210"/>
                  <a:gd name="T20" fmla="*/ 2147483647 w 60"/>
                  <a:gd name="T21" fmla="*/ 2147483647 h 210"/>
                  <a:gd name="T22" fmla="*/ 2147483647 w 60"/>
                  <a:gd name="T23" fmla="*/ 2147483647 h 210"/>
                  <a:gd name="T24" fmla="*/ 2147483647 w 60"/>
                  <a:gd name="T25" fmla="*/ 2147483647 h 210"/>
                  <a:gd name="T26" fmla="*/ 2147483647 w 60"/>
                  <a:gd name="T27" fmla="*/ 2147483647 h 210"/>
                  <a:gd name="T28" fmla="*/ 2147483647 w 60"/>
                  <a:gd name="T29" fmla="*/ 2147483647 h 210"/>
                  <a:gd name="T30" fmla="*/ 2147483647 w 60"/>
                  <a:gd name="T31" fmla="*/ 2147483647 h 210"/>
                  <a:gd name="T32" fmla="*/ 2147483647 w 60"/>
                  <a:gd name="T33" fmla="*/ 2147483647 h 210"/>
                  <a:gd name="T34" fmla="*/ 2147483647 w 60"/>
                  <a:gd name="T35" fmla="*/ 2147483647 h 210"/>
                  <a:gd name="T36" fmla="*/ 2147483647 w 60"/>
                  <a:gd name="T37" fmla="*/ 2147483647 h 210"/>
                  <a:gd name="T38" fmla="*/ 2147483647 w 60"/>
                  <a:gd name="T39" fmla="*/ 2147483647 h 210"/>
                  <a:gd name="T40" fmla="*/ 2147483647 w 60"/>
                  <a:gd name="T41" fmla="*/ 2147483647 h 210"/>
                  <a:gd name="T42" fmla="*/ 2147483647 w 60"/>
                  <a:gd name="T43" fmla="*/ 2147483647 h 210"/>
                  <a:gd name="T44" fmla="*/ 2147483647 w 60"/>
                  <a:gd name="T45" fmla="*/ 2147483647 h 210"/>
                  <a:gd name="T46" fmla="*/ 2147483647 w 60"/>
                  <a:gd name="T47" fmla="*/ 2147483647 h 210"/>
                  <a:gd name="T48" fmla="*/ 2147483647 w 60"/>
                  <a:gd name="T49" fmla="*/ 2147483647 h 210"/>
                  <a:gd name="T50" fmla="*/ 2147483647 w 60"/>
                  <a:gd name="T51" fmla="*/ 2147483647 h 210"/>
                  <a:gd name="T52" fmla="*/ 2147483647 w 60"/>
                  <a:gd name="T53" fmla="*/ 2147483647 h 210"/>
                  <a:gd name="T54" fmla="*/ 2147483647 w 60"/>
                  <a:gd name="T55" fmla="*/ 2147483647 h 210"/>
                  <a:gd name="T56" fmla="*/ 2147483647 w 60"/>
                  <a:gd name="T57" fmla="*/ 2147483647 h 210"/>
                  <a:gd name="T58" fmla="*/ 2147483647 w 60"/>
                  <a:gd name="T59" fmla="*/ 2147483647 h 210"/>
                  <a:gd name="T60" fmla="*/ 2147483647 w 60"/>
                  <a:gd name="T61" fmla="*/ 2147483647 h 210"/>
                  <a:gd name="T62" fmla="*/ 2147483647 w 60"/>
                  <a:gd name="T63" fmla="*/ 2147483647 h 210"/>
                  <a:gd name="T64" fmla="*/ 2147483647 w 60"/>
                  <a:gd name="T65" fmla="*/ 2147483647 h 210"/>
                  <a:gd name="T66" fmla="*/ 2147483647 w 60"/>
                  <a:gd name="T67" fmla="*/ 2147483647 h 210"/>
                  <a:gd name="T68" fmla="*/ 2147483647 w 60"/>
                  <a:gd name="T69" fmla="*/ 2147483647 h 210"/>
                  <a:gd name="T70" fmla="*/ 2147483647 w 60"/>
                  <a:gd name="T71" fmla="*/ 2147483647 h 210"/>
                  <a:gd name="T72" fmla="*/ 2147483647 w 60"/>
                  <a:gd name="T73" fmla="*/ 2147483647 h 210"/>
                  <a:gd name="T74" fmla="*/ 2147483647 w 60"/>
                  <a:gd name="T75" fmla="*/ 2147483647 h 210"/>
                  <a:gd name="T76" fmla="*/ 2147483647 w 60"/>
                  <a:gd name="T77" fmla="*/ 2147483647 h 210"/>
                  <a:gd name="T78" fmla="*/ 2147483647 w 60"/>
                  <a:gd name="T79" fmla="*/ 2147483647 h 210"/>
                  <a:gd name="T80" fmla="*/ 2147483647 w 60"/>
                  <a:gd name="T81" fmla="*/ 2147483647 h 210"/>
                  <a:gd name="T82" fmla="*/ 2147483647 w 60"/>
                  <a:gd name="T83" fmla="*/ 2147483647 h 210"/>
                  <a:gd name="T84" fmla="*/ 2147483647 w 60"/>
                  <a:gd name="T85" fmla="*/ 2147483647 h 210"/>
                  <a:gd name="T86" fmla="*/ 2147483647 w 60"/>
                  <a:gd name="T87" fmla="*/ 2147483647 h 210"/>
                  <a:gd name="T88" fmla="*/ 2147483647 w 60"/>
                  <a:gd name="T89" fmla="*/ 2147483647 h 210"/>
                  <a:gd name="T90" fmla="*/ 2147483647 w 60"/>
                  <a:gd name="T91" fmla="*/ 2147483647 h 210"/>
                  <a:gd name="T92" fmla="*/ 2147483647 w 60"/>
                  <a:gd name="T93" fmla="*/ 2147483647 h 210"/>
                  <a:gd name="T94" fmla="*/ 2147483647 w 60"/>
                  <a:gd name="T95" fmla="*/ 2147483647 h 210"/>
                  <a:gd name="T96" fmla="*/ 2147483647 w 60"/>
                  <a:gd name="T97" fmla="*/ 2147483647 h 210"/>
                  <a:gd name="T98" fmla="*/ 2147483647 w 60"/>
                  <a:gd name="T99" fmla="*/ 2147483647 h 210"/>
                  <a:gd name="T100" fmla="*/ 2147483647 w 60"/>
                  <a:gd name="T101" fmla="*/ 0 h 210"/>
                  <a:gd name="T102" fmla="*/ 2147483647 w 60"/>
                  <a:gd name="T103" fmla="*/ 0 h 21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60"/>
                  <a:gd name="T157" fmla="*/ 0 h 210"/>
                  <a:gd name="T158" fmla="*/ 60 w 60"/>
                  <a:gd name="T159" fmla="*/ 210 h 21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60" h="210">
                    <a:moveTo>
                      <a:pt x="18" y="0"/>
                    </a:moveTo>
                    <a:lnTo>
                      <a:pt x="0" y="205"/>
                    </a:lnTo>
                    <a:lnTo>
                      <a:pt x="1" y="205"/>
                    </a:lnTo>
                    <a:lnTo>
                      <a:pt x="1" y="206"/>
                    </a:lnTo>
                    <a:lnTo>
                      <a:pt x="2" y="206"/>
                    </a:lnTo>
                    <a:lnTo>
                      <a:pt x="3" y="206"/>
                    </a:lnTo>
                    <a:lnTo>
                      <a:pt x="4" y="207"/>
                    </a:lnTo>
                    <a:lnTo>
                      <a:pt x="5" y="207"/>
                    </a:lnTo>
                    <a:lnTo>
                      <a:pt x="6" y="207"/>
                    </a:lnTo>
                    <a:lnTo>
                      <a:pt x="7" y="207"/>
                    </a:lnTo>
                    <a:lnTo>
                      <a:pt x="8" y="207"/>
                    </a:lnTo>
                    <a:lnTo>
                      <a:pt x="9" y="208"/>
                    </a:lnTo>
                    <a:lnTo>
                      <a:pt x="10" y="208"/>
                    </a:lnTo>
                    <a:lnTo>
                      <a:pt x="11" y="208"/>
                    </a:lnTo>
                    <a:lnTo>
                      <a:pt x="12" y="208"/>
                    </a:lnTo>
                    <a:lnTo>
                      <a:pt x="13" y="208"/>
                    </a:lnTo>
                    <a:lnTo>
                      <a:pt x="14" y="209"/>
                    </a:lnTo>
                    <a:lnTo>
                      <a:pt x="16" y="209"/>
                    </a:lnTo>
                    <a:lnTo>
                      <a:pt x="17" y="209"/>
                    </a:lnTo>
                    <a:lnTo>
                      <a:pt x="18" y="209"/>
                    </a:lnTo>
                    <a:lnTo>
                      <a:pt x="19" y="209"/>
                    </a:lnTo>
                    <a:lnTo>
                      <a:pt x="20" y="209"/>
                    </a:lnTo>
                    <a:lnTo>
                      <a:pt x="22" y="209"/>
                    </a:lnTo>
                    <a:lnTo>
                      <a:pt x="23" y="209"/>
                    </a:lnTo>
                    <a:lnTo>
                      <a:pt x="24" y="209"/>
                    </a:lnTo>
                    <a:lnTo>
                      <a:pt x="25" y="209"/>
                    </a:lnTo>
                    <a:lnTo>
                      <a:pt x="27" y="210"/>
                    </a:lnTo>
                    <a:lnTo>
                      <a:pt x="28" y="210"/>
                    </a:lnTo>
                    <a:lnTo>
                      <a:pt x="30" y="210"/>
                    </a:lnTo>
                    <a:lnTo>
                      <a:pt x="31" y="210"/>
                    </a:lnTo>
                    <a:lnTo>
                      <a:pt x="32" y="210"/>
                    </a:lnTo>
                    <a:lnTo>
                      <a:pt x="34" y="209"/>
                    </a:lnTo>
                    <a:lnTo>
                      <a:pt x="35" y="209"/>
                    </a:lnTo>
                    <a:lnTo>
                      <a:pt x="37" y="209"/>
                    </a:lnTo>
                    <a:lnTo>
                      <a:pt x="38" y="209"/>
                    </a:lnTo>
                    <a:lnTo>
                      <a:pt x="39" y="209"/>
                    </a:lnTo>
                    <a:lnTo>
                      <a:pt x="40" y="209"/>
                    </a:lnTo>
                    <a:lnTo>
                      <a:pt x="41" y="209"/>
                    </a:lnTo>
                    <a:lnTo>
                      <a:pt x="42" y="209"/>
                    </a:lnTo>
                    <a:lnTo>
                      <a:pt x="44" y="209"/>
                    </a:lnTo>
                    <a:lnTo>
                      <a:pt x="46" y="208"/>
                    </a:lnTo>
                    <a:lnTo>
                      <a:pt x="47" y="208"/>
                    </a:lnTo>
                    <a:lnTo>
                      <a:pt x="49" y="208"/>
                    </a:lnTo>
                    <a:lnTo>
                      <a:pt x="51" y="207"/>
                    </a:lnTo>
                    <a:lnTo>
                      <a:pt x="53" y="207"/>
                    </a:lnTo>
                    <a:lnTo>
                      <a:pt x="55" y="207"/>
                    </a:lnTo>
                    <a:lnTo>
                      <a:pt x="57" y="206"/>
                    </a:lnTo>
                    <a:lnTo>
                      <a:pt x="60" y="205"/>
                    </a:lnTo>
                    <a:lnTo>
                      <a:pt x="4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5" name="Freeform 381"/>
              <p:cNvSpPr>
                <a:spLocks/>
              </p:cNvSpPr>
              <p:nvPr/>
            </p:nvSpPr>
            <p:spPr bwMode="auto">
              <a:xfrm>
                <a:off x="4968972" y="4126516"/>
                <a:ext cx="220802" cy="1821817"/>
              </a:xfrm>
              <a:custGeom>
                <a:avLst/>
                <a:gdLst>
                  <a:gd name="T0" fmla="*/ 2147483647 w 38"/>
                  <a:gd name="T1" fmla="*/ 2147483647 h 205"/>
                  <a:gd name="T2" fmla="*/ 2147483647 w 38"/>
                  <a:gd name="T3" fmla="*/ 0 h 205"/>
                  <a:gd name="T4" fmla="*/ 0 w 38"/>
                  <a:gd name="T5" fmla="*/ 0 h 205"/>
                  <a:gd name="T6" fmla="*/ 2147483647 w 38"/>
                  <a:gd name="T7" fmla="*/ 2147483647 h 205"/>
                  <a:gd name="T8" fmla="*/ 2147483647 w 38"/>
                  <a:gd name="T9" fmla="*/ 2147483647 h 205"/>
                  <a:gd name="T10" fmla="*/ 2147483647 w 38"/>
                  <a:gd name="T11" fmla="*/ 2147483647 h 205"/>
                  <a:gd name="T12" fmla="*/ 2147483647 w 38"/>
                  <a:gd name="T13" fmla="*/ 2147483647 h 205"/>
                  <a:gd name="T14" fmla="*/ 2147483647 w 38"/>
                  <a:gd name="T15" fmla="*/ 2147483647 h 205"/>
                  <a:gd name="T16" fmla="*/ 2147483647 w 38"/>
                  <a:gd name="T17" fmla="*/ 2147483647 h 205"/>
                  <a:gd name="T18" fmla="*/ 2147483647 w 38"/>
                  <a:gd name="T19" fmla="*/ 2147483647 h 205"/>
                  <a:gd name="T20" fmla="*/ 2147483647 w 38"/>
                  <a:gd name="T21" fmla="*/ 2147483647 h 205"/>
                  <a:gd name="T22" fmla="*/ 2147483647 w 38"/>
                  <a:gd name="T23" fmla="*/ 2147483647 h 205"/>
                  <a:gd name="T24" fmla="*/ 2147483647 w 38"/>
                  <a:gd name="T25" fmla="*/ 2147483647 h 205"/>
                  <a:gd name="T26" fmla="*/ 2147483647 w 38"/>
                  <a:gd name="T27" fmla="*/ 2147483647 h 205"/>
                  <a:gd name="T28" fmla="*/ 2147483647 w 38"/>
                  <a:gd name="T29" fmla="*/ 2147483647 h 205"/>
                  <a:gd name="T30" fmla="*/ 2147483647 w 38"/>
                  <a:gd name="T31" fmla="*/ 2147483647 h 205"/>
                  <a:gd name="T32" fmla="*/ 2147483647 w 38"/>
                  <a:gd name="T33" fmla="*/ 2147483647 h 205"/>
                  <a:gd name="T34" fmla="*/ 2147483647 w 38"/>
                  <a:gd name="T35" fmla="*/ 2147483647 h 205"/>
                  <a:gd name="T36" fmla="*/ 2147483647 w 38"/>
                  <a:gd name="T37" fmla="*/ 2147483647 h 205"/>
                  <a:gd name="T38" fmla="*/ 2147483647 w 38"/>
                  <a:gd name="T39" fmla="*/ 2147483647 h 205"/>
                  <a:gd name="T40" fmla="*/ 2147483647 w 38"/>
                  <a:gd name="T41" fmla="*/ 2147483647 h 205"/>
                  <a:gd name="T42" fmla="*/ 2147483647 w 38"/>
                  <a:gd name="T43" fmla="*/ 2147483647 h 205"/>
                  <a:gd name="T44" fmla="*/ 2147483647 w 38"/>
                  <a:gd name="T45" fmla="*/ 2147483647 h 205"/>
                  <a:gd name="T46" fmla="*/ 2147483647 w 38"/>
                  <a:gd name="T47" fmla="*/ 2147483647 h 205"/>
                  <a:gd name="T48" fmla="*/ 2147483647 w 38"/>
                  <a:gd name="T49" fmla="*/ 2147483647 h 205"/>
                  <a:gd name="T50" fmla="*/ 2147483647 w 38"/>
                  <a:gd name="T51" fmla="*/ 2147483647 h 205"/>
                  <a:gd name="T52" fmla="*/ 2147483647 w 38"/>
                  <a:gd name="T53" fmla="*/ 2147483647 h 205"/>
                  <a:gd name="T54" fmla="*/ 2147483647 w 38"/>
                  <a:gd name="T55" fmla="*/ 2147483647 h 205"/>
                  <a:gd name="T56" fmla="*/ 2147483647 w 38"/>
                  <a:gd name="T57" fmla="*/ 2147483647 h 205"/>
                  <a:gd name="T58" fmla="*/ 2147483647 w 38"/>
                  <a:gd name="T59" fmla="*/ 2147483647 h 205"/>
                  <a:gd name="T60" fmla="*/ 2147483647 w 38"/>
                  <a:gd name="T61" fmla="*/ 2147483647 h 205"/>
                  <a:gd name="T62" fmla="*/ 2147483647 w 38"/>
                  <a:gd name="T63" fmla="*/ 2147483647 h 205"/>
                  <a:gd name="T64" fmla="*/ 2147483647 w 38"/>
                  <a:gd name="T65" fmla="*/ 2147483647 h 205"/>
                  <a:gd name="T66" fmla="*/ 2147483647 w 38"/>
                  <a:gd name="T67" fmla="*/ 2147483647 h 205"/>
                  <a:gd name="T68" fmla="*/ 2147483647 w 38"/>
                  <a:gd name="T69" fmla="*/ 2147483647 h 205"/>
                  <a:gd name="T70" fmla="*/ 2147483647 w 38"/>
                  <a:gd name="T71" fmla="*/ 2147483647 h 20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8"/>
                  <a:gd name="T109" fmla="*/ 0 h 205"/>
                  <a:gd name="T110" fmla="*/ 38 w 38"/>
                  <a:gd name="T111" fmla="*/ 205 h 20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8" h="205">
                    <a:moveTo>
                      <a:pt x="38" y="188"/>
                    </a:moveTo>
                    <a:lnTo>
                      <a:pt x="13" y="0"/>
                    </a:lnTo>
                    <a:lnTo>
                      <a:pt x="0" y="0"/>
                    </a:lnTo>
                    <a:lnTo>
                      <a:pt x="15" y="205"/>
                    </a:lnTo>
                    <a:lnTo>
                      <a:pt x="16" y="205"/>
                    </a:lnTo>
                    <a:lnTo>
                      <a:pt x="17" y="205"/>
                    </a:lnTo>
                    <a:lnTo>
                      <a:pt x="18" y="205"/>
                    </a:lnTo>
                    <a:lnTo>
                      <a:pt x="19" y="204"/>
                    </a:lnTo>
                    <a:lnTo>
                      <a:pt x="20" y="204"/>
                    </a:lnTo>
                    <a:lnTo>
                      <a:pt x="21" y="203"/>
                    </a:lnTo>
                    <a:lnTo>
                      <a:pt x="22" y="203"/>
                    </a:lnTo>
                    <a:lnTo>
                      <a:pt x="23" y="203"/>
                    </a:lnTo>
                    <a:lnTo>
                      <a:pt x="24" y="202"/>
                    </a:lnTo>
                    <a:lnTo>
                      <a:pt x="25" y="202"/>
                    </a:lnTo>
                    <a:lnTo>
                      <a:pt x="25" y="201"/>
                    </a:lnTo>
                    <a:lnTo>
                      <a:pt x="26" y="201"/>
                    </a:lnTo>
                    <a:lnTo>
                      <a:pt x="27" y="200"/>
                    </a:lnTo>
                    <a:lnTo>
                      <a:pt x="28" y="200"/>
                    </a:lnTo>
                    <a:lnTo>
                      <a:pt x="29" y="199"/>
                    </a:lnTo>
                    <a:lnTo>
                      <a:pt x="30" y="199"/>
                    </a:lnTo>
                    <a:lnTo>
                      <a:pt x="31" y="198"/>
                    </a:lnTo>
                    <a:lnTo>
                      <a:pt x="32" y="197"/>
                    </a:lnTo>
                    <a:lnTo>
                      <a:pt x="33" y="197"/>
                    </a:lnTo>
                    <a:lnTo>
                      <a:pt x="34" y="196"/>
                    </a:lnTo>
                    <a:lnTo>
                      <a:pt x="34" y="195"/>
                    </a:lnTo>
                    <a:lnTo>
                      <a:pt x="35" y="195"/>
                    </a:lnTo>
                    <a:lnTo>
                      <a:pt x="35" y="194"/>
                    </a:lnTo>
                    <a:lnTo>
                      <a:pt x="36" y="193"/>
                    </a:lnTo>
                    <a:lnTo>
                      <a:pt x="37" y="192"/>
                    </a:lnTo>
                    <a:lnTo>
                      <a:pt x="37" y="191"/>
                    </a:lnTo>
                    <a:lnTo>
                      <a:pt x="38" y="190"/>
                    </a:lnTo>
                    <a:lnTo>
                      <a:pt x="38" y="189"/>
                    </a:lnTo>
                    <a:lnTo>
                      <a:pt x="38" y="188"/>
                    </a:lnTo>
                    <a:close/>
                  </a:path>
                </a:pathLst>
              </a:custGeom>
              <a:solidFill>
                <a:srgbClr val="B9B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4176" name="Group 149"/>
              <p:cNvGrpSpPr>
                <a:grpSpLocks/>
              </p:cNvGrpSpPr>
              <p:nvPr/>
            </p:nvGrpSpPr>
            <p:grpSpPr bwMode="auto">
              <a:xfrm>
                <a:off x="4521556" y="2874074"/>
                <a:ext cx="708891" cy="3189787"/>
                <a:chOff x="5635" y="823"/>
                <a:chExt cx="122" cy="370"/>
              </a:xfrm>
            </p:grpSpPr>
            <p:sp>
              <p:nvSpPr>
                <p:cNvPr id="4199" name="Freeform 136"/>
                <p:cNvSpPr>
                  <a:spLocks/>
                </p:cNvSpPr>
                <p:nvPr/>
              </p:nvSpPr>
              <p:spPr bwMode="auto">
                <a:xfrm>
                  <a:off x="5635" y="823"/>
                  <a:ext cx="122" cy="370"/>
                </a:xfrm>
                <a:custGeom>
                  <a:avLst/>
                  <a:gdLst>
                    <a:gd name="T0" fmla="*/ 57 w 122"/>
                    <a:gd name="T1" fmla="*/ 0 h 370"/>
                    <a:gd name="T2" fmla="*/ 53 w 122"/>
                    <a:gd name="T3" fmla="*/ 2 h 370"/>
                    <a:gd name="T4" fmla="*/ 50 w 122"/>
                    <a:gd name="T5" fmla="*/ 5 h 370"/>
                    <a:gd name="T6" fmla="*/ 46 w 122"/>
                    <a:gd name="T7" fmla="*/ 9 h 370"/>
                    <a:gd name="T8" fmla="*/ 44 w 122"/>
                    <a:gd name="T9" fmla="*/ 15 h 370"/>
                    <a:gd name="T10" fmla="*/ 44 w 122"/>
                    <a:gd name="T11" fmla="*/ 22 h 370"/>
                    <a:gd name="T12" fmla="*/ 44 w 122"/>
                    <a:gd name="T13" fmla="*/ 26 h 370"/>
                    <a:gd name="T14" fmla="*/ 46 w 122"/>
                    <a:gd name="T15" fmla="*/ 29 h 370"/>
                    <a:gd name="T16" fmla="*/ 47 w 122"/>
                    <a:gd name="T17" fmla="*/ 32 h 370"/>
                    <a:gd name="T18" fmla="*/ 50 w 122"/>
                    <a:gd name="T19" fmla="*/ 34 h 370"/>
                    <a:gd name="T20" fmla="*/ 52 w 122"/>
                    <a:gd name="T21" fmla="*/ 132 h 370"/>
                    <a:gd name="T22" fmla="*/ 48 w 122"/>
                    <a:gd name="T23" fmla="*/ 133 h 370"/>
                    <a:gd name="T24" fmla="*/ 43 w 122"/>
                    <a:gd name="T25" fmla="*/ 135 h 370"/>
                    <a:gd name="T26" fmla="*/ 39 w 122"/>
                    <a:gd name="T27" fmla="*/ 138 h 370"/>
                    <a:gd name="T28" fmla="*/ 34 w 122"/>
                    <a:gd name="T29" fmla="*/ 143 h 370"/>
                    <a:gd name="T30" fmla="*/ 31 w 122"/>
                    <a:gd name="T31" fmla="*/ 150 h 370"/>
                    <a:gd name="T32" fmla="*/ 0 w 122"/>
                    <a:gd name="T33" fmla="*/ 337 h 370"/>
                    <a:gd name="T34" fmla="*/ 1 w 122"/>
                    <a:gd name="T35" fmla="*/ 339 h 370"/>
                    <a:gd name="T36" fmla="*/ 2 w 122"/>
                    <a:gd name="T37" fmla="*/ 342 h 370"/>
                    <a:gd name="T38" fmla="*/ 4 w 122"/>
                    <a:gd name="T39" fmla="*/ 346 h 370"/>
                    <a:gd name="T40" fmla="*/ 7 w 122"/>
                    <a:gd name="T41" fmla="*/ 350 h 370"/>
                    <a:gd name="T42" fmla="*/ 11 w 122"/>
                    <a:gd name="T43" fmla="*/ 354 h 370"/>
                    <a:gd name="T44" fmla="*/ 15 w 122"/>
                    <a:gd name="T45" fmla="*/ 357 h 370"/>
                    <a:gd name="T46" fmla="*/ 20 w 122"/>
                    <a:gd name="T47" fmla="*/ 360 h 370"/>
                    <a:gd name="T48" fmla="*/ 27 w 122"/>
                    <a:gd name="T49" fmla="*/ 363 h 370"/>
                    <a:gd name="T50" fmla="*/ 36 w 122"/>
                    <a:gd name="T51" fmla="*/ 366 h 370"/>
                    <a:gd name="T52" fmla="*/ 48 w 122"/>
                    <a:gd name="T53" fmla="*/ 369 h 370"/>
                    <a:gd name="T54" fmla="*/ 59 w 122"/>
                    <a:gd name="T55" fmla="*/ 370 h 370"/>
                    <a:gd name="T56" fmla="*/ 68 w 122"/>
                    <a:gd name="T57" fmla="*/ 370 h 370"/>
                    <a:gd name="T58" fmla="*/ 78 w 122"/>
                    <a:gd name="T59" fmla="*/ 369 h 370"/>
                    <a:gd name="T60" fmla="*/ 89 w 122"/>
                    <a:gd name="T61" fmla="*/ 366 h 370"/>
                    <a:gd name="T62" fmla="*/ 101 w 122"/>
                    <a:gd name="T63" fmla="*/ 362 h 370"/>
                    <a:gd name="T64" fmla="*/ 112 w 122"/>
                    <a:gd name="T65" fmla="*/ 356 h 370"/>
                    <a:gd name="T66" fmla="*/ 117 w 122"/>
                    <a:gd name="T67" fmla="*/ 351 h 370"/>
                    <a:gd name="T68" fmla="*/ 119 w 122"/>
                    <a:gd name="T69" fmla="*/ 349 h 370"/>
                    <a:gd name="T70" fmla="*/ 121 w 122"/>
                    <a:gd name="T71" fmla="*/ 345 h 370"/>
                    <a:gd name="T72" fmla="*/ 122 w 122"/>
                    <a:gd name="T73" fmla="*/ 342 h 370"/>
                    <a:gd name="T74" fmla="*/ 122 w 122"/>
                    <a:gd name="T75" fmla="*/ 337 h 370"/>
                    <a:gd name="T76" fmla="*/ 98 w 122"/>
                    <a:gd name="T77" fmla="*/ 154 h 370"/>
                    <a:gd name="T78" fmla="*/ 97 w 122"/>
                    <a:gd name="T79" fmla="*/ 151 h 370"/>
                    <a:gd name="T80" fmla="*/ 95 w 122"/>
                    <a:gd name="T81" fmla="*/ 146 h 370"/>
                    <a:gd name="T82" fmla="*/ 91 w 122"/>
                    <a:gd name="T83" fmla="*/ 141 h 370"/>
                    <a:gd name="T84" fmla="*/ 86 w 122"/>
                    <a:gd name="T85" fmla="*/ 137 h 370"/>
                    <a:gd name="T86" fmla="*/ 78 w 122"/>
                    <a:gd name="T87" fmla="*/ 133 h 370"/>
                    <a:gd name="T88" fmla="*/ 74 w 122"/>
                    <a:gd name="T89" fmla="*/ 36 h 370"/>
                    <a:gd name="T90" fmla="*/ 76 w 122"/>
                    <a:gd name="T91" fmla="*/ 35 h 370"/>
                    <a:gd name="T92" fmla="*/ 79 w 122"/>
                    <a:gd name="T93" fmla="*/ 32 h 370"/>
                    <a:gd name="T94" fmla="*/ 81 w 122"/>
                    <a:gd name="T95" fmla="*/ 29 h 370"/>
                    <a:gd name="T96" fmla="*/ 82 w 122"/>
                    <a:gd name="T97" fmla="*/ 24 h 370"/>
                    <a:gd name="T98" fmla="*/ 82 w 122"/>
                    <a:gd name="T99" fmla="*/ 18 h 370"/>
                    <a:gd name="T100" fmla="*/ 82 w 122"/>
                    <a:gd name="T101" fmla="*/ 15 h 370"/>
                    <a:gd name="T102" fmla="*/ 81 w 122"/>
                    <a:gd name="T103" fmla="*/ 11 h 370"/>
                    <a:gd name="T104" fmla="*/ 78 w 122"/>
                    <a:gd name="T105" fmla="*/ 7 h 370"/>
                    <a:gd name="T106" fmla="*/ 74 w 122"/>
                    <a:gd name="T107" fmla="*/ 3 h 370"/>
                    <a:gd name="T108" fmla="*/ 69 w 122"/>
                    <a:gd name="T109" fmla="*/ 1 h 370"/>
                    <a:gd name="T110" fmla="*/ 61 w 122"/>
                    <a:gd name="T111" fmla="*/ 0 h 37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22"/>
                    <a:gd name="T169" fmla="*/ 0 h 370"/>
                    <a:gd name="T170" fmla="*/ 122 w 122"/>
                    <a:gd name="T171" fmla="*/ 370 h 37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22" h="370">
                      <a:moveTo>
                        <a:pt x="59" y="0"/>
                      </a:moveTo>
                      <a:lnTo>
                        <a:pt x="59" y="0"/>
                      </a:lnTo>
                      <a:lnTo>
                        <a:pt x="58" y="0"/>
                      </a:lnTo>
                      <a:lnTo>
                        <a:pt x="57" y="0"/>
                      </a:lnTo>
                      <a:lnTo>
                        <a:pt x="56" y="1"/>
                      </a:lnTo>
                      <a:lnTo>
                        <a:pt x="55" y="1"/>
                      </a:lnTo>
                      <a:lnTo>
                        <a:pt x="54" y="2"/>
                      </a:lnTo>
                      <a:lnTo>
                        <a:pt x="53" y="2"/>
                      </a:lnTo>
                      <a:lnTo>
                        <a:pt x="52" y="3"/>
                      </a:lnTo>
                      <a:lnTo>
                        <a:pt x="51" y="3"/>
                      </a:lnTo>
                      <a:lnTo>
                        <a:pt x="50" y="4"/>
                      </a:lnTo>
                      <a:lnTo>
                        <a:pt x="50" y="5"/>
                      </a:lnTo>
                      <a:lnTo>
                        <a:pt x="49" y="5"/>
                      </a:lnTo>
                      <a:lnTo>
                        <a:pt x="48" y="6"/>
                      </a:lnTo>
                      <a:lnTo>
                        <a:pt x="47" y="7"/>
                      </a:lnTo>
                      <a:lnTo>
                        <a:pt x="47" y="8"/>
                      </a:lnTo>
                      <a:lnTo>
                        <a:pt x="46" y="9"/>
                      </a:lnTo>
                      <a:lnTo>
                        <a:pt x="46" y="10"/>
                      </a:lnTo>
                      <a:lnTo>
                        <a:pt x="45" y="11"/>
                      </a:lnTo>
                      <a:lnTo>
                        <a:pt x="45" y="12"/>
                      </a:lnTo>
                      <a:lnTo>
                        <a:pt x="44" y="14"/>
                      </a:lnTo>
                      <a:lnTo>
                        <a:pt x="44" y="15"/>
                      </a:lnTo>
                      <a:lnTo>
                        <a:pt x="44" y="16"/>
                      </a:lnTo>
                      <a:lnTo>
                        <a:pt x="44" y="18"/>
                      </a:lnTo>
                      <a:lnTo>
                        <a:pt x="43" y="20"/>
                      </a:lnTo>
                      <a:lnTo>
                        <a:pt x="43" y="21"/>
                      </a:lnTo>
                      <a:lnTo>
                        <a:pt x="44" y="22"/>
                      </a:lnTo>
                      <a:lnTo>
                        <a:pt x="44" y="23"/>
                      </a:lnTo>
                      <a:lnTo>
                        <a:pt x="44" y="24"/>
                      </a:lnTo>
                      <a:lnTo>
                        <a:pt x="44" y="25"/>
                      </a:lnTo>
                      <a:lnTo>
                        <a:pt x="44" y="26"/>
                      </a:lnTo>
                      <a:lnTo>
                        <a:pt x="45" y="27"/>
                      </a:lnTo>
                      <a:lnTo>
                        <a:pt x="45" y="28"/>
                      </a:lnTo>
                      <a:lnTo>
                        <a:pt x="46" y="29"/>
                      </a:lnTo>
                      <a:lnTo>
                        <a:pt x="46" y="30"/>
                      </a:lnTo>
                      <a:lnTo>
                        <a:pt x="47" y="31"/>
                      </a:lnTo>
                      <a:lnTo>
                        <a:pt x="47" y="32"/>
                      </a:lnTo>
                      <a:lnTo>
                        <a:pt x="48" y="32"/>
                      </a:lnTo>
                      <a:lnTo>
                        <a:pt x="48" y="33"/>
                      </a:lnTo>
                      <a:lnTo>
                        <a:pt x="49" y="33"/>
                      </a:lnTo>
                      <a:lnTo>
                        <a:pt x="49" y="34"/>
                      </a:lnTo>
                      <a:lnTo>
                        <a:pt x="50" y="34"/>
                      </a:lnTo>
                      <a:lnTo>
                        <a:pt x="51" y="35"/>
                      </a:lnTo>
                      <a:lnTo>
                        <a:pt x="52" y="35"/>
                      </a:lnTo>
                      <a:lnTo>
                        <a:pt x="52" y="132"/>
                      </a:lnTo>
                      <a:lnTo>
                        <a:pt x="51" y="133"/>
                      </a:lnTo>
                      <a:lnTo>
                        <a:pt x="50" y="133"/>
                      </a:lnTo>
                      <a:lnTo>
                        <a:pt x="49" y="133"/>
                      </a:lnTo>
                      <a:lnTo>
                        <a:pt x="48" y="133"/>
                      </a:lnTo>
                      <a:lnTo>
                        <a:pt x="47" y="134"/>
                      </a:lnTo>
                      <a:lnTo>
                        <a:pt x="46" y="134"/>
                      </a:lnTo>
                      <a:lnTo>
                        <a:pt x="45" y="134"/>
                      </a:lnTo>
                      <a:lnTo>
                        <a:pt x="44" y="135"/>
                      </a:lnTo>
                      <a:lnTo>
                        <a:pt x="43" y="135"/>
                      </a:lnTo>
                      <a:lnTo>
                        <a:pt x="42" y="136"/>
                      </a:lnTo>
                      <a:lnTo>
                        <a:pt x="41" y="137"/>
                      </a:lnTo>
                      <a:lnTo>
                        <a:pt x="40" y="138"/>
                      </a:lnTo>
                      <a:lnTo>
                        <a:pt x="39" y="138"/>
                      </a:lnTo>
                      <a:lnTo>
                        <a:pt x="38" y="139"/>
                      </a:lnTo>
                      <a:lnTo>
                        <a:pt x="37" y="140"/>
                      </a:lnTo>
                      <a:lnTo>
                        <a:pt x="36" y="141"/>
                      </a:lnTo>
                      <a:lnTo>
                        <a:pt x="35" y="142"/>
                      </a:lnTo>
                      <a:lnTo>
                        <a:pt x="34" y="143"/>
                      </a:lnTo>
                      <a:lnTo>
                        <a:pt x="34" y="144"/>
                      </a:lnTo>
                      <a:lnTo>
                        <a:pt x="33" y="145"/>
                      </a:lnTo>
                      <a:lnTo>
                        <a:pt x="32" y="147"/>
                      </a:lnTo>
                      <a:lnTo>
                        <a:pt x="32" y="148"/>
                      </a:lnTo>
                      <a:lnTo>
                        <a:pt x="31" y="150"/>
                      </a:lnTo>
                      <a:lnTo>
                        <a:pt x="31" y="151"/>
                      </a:lnTo>
                      <a:lnTo>
                        <a:pt x="30" y="153"/>
                      </a:lnTo>
                      <a:lnTo>
                        <a:pt x="0" y="336"/>
                      </a:lnTo>
                      <a:lnTo>
                        <a:pt x="0" y="337"/>
                      </a:lnTo>
                      <a:lnTo>
                        <a:pt x="1" y="337"/>
                      </a:lnTo>
                      <a:lnTo>
                        <a:pt x="1" y="338"/>
                      </a:lnTo>
                      <a:lnTo>
                        <a:pt x="1" y="339"/>
                      </a:lnTo>
                      <a:lnTo>
                        <a:pt x="1" y="340"/>
                      </a:lnTo>
                      <a:lnTo>
                        <a:pt x="1" y="341"/>
                      </a:lnTo>
                      <a:lnTo>
                        <a:pt x="2" y="341"/>
                      </a:lnTo>
                      <a:lnTo>
                        <a:pt x="2" y="342"/>
                      </a:lnTo>
                      <a:lnTo>
                        <a:pt x="2" y="343"/>
                      </a:lnTo>
                      <a:lnTo>
                        <a:pt x="2" y="344"/>
                      </a:lnTo>
                      <a:lnTo>
                        <a:pt x="3" y="344"/>
                      </a:lnTo>
                      <a:lnTo>
                        <a:pt x="3" y="345"/>
                      </a:lnTo>
                      <a:lnTo>
                        <a:pt x="4" y="346"/>
                      </a:lnTo>
                      <a:lnTo>
                        <a:pt x="4" y="347"/>
                      </a:lnTo>
                      <a:lnTo>
                        <a:pt x="5" y="347"/>
                      </a:lnTo>
                      <a:lnTo>
                        <a:pt x="5" y="348"/>
                      </a:lnTo>
                      <a:lnTo>
                        <a:pt x="6" y="349"/>
                      </a:lnTo>
                      <a:lnTo>
                        <a:pt x="7" y="350"/>
                      </a:lnTo>
                      <a:lnTo>
                        <a:pt x="8" y="351"/>
                      </a:lnTo>
                      <a:lnTo>
                        <a:pt x="8" y="352"/>
                      </a:lnTo>
                      <a:lnTo>
                        <a:pt x="9" y="353"/>
                      </a:lnTo>
                      <a:lnTo>
                        <a:pt x="10" y="353"/>
                      </a:lnTo>
                      <a:lnTo>
                        <a:pt x="11" y="354"/>
                      </a:lnTo>
                      <a:lnTo>
                        <a:pt x="13" y="355"/>
                      </a:lnTo>
                      <a:lnTo>
                        <a:pt x="13" y="356"/>
                      </a:lnTo>
                      <a:lnTo>
                        <a:pt x="14" y="356"/>
                      </a:lnTo>
                      <a:lnTo>
                        <a:pt x="15" y="357"/>
                      </a:lnTo>
                      <a:lnTo>
                        <a:pt x="16" y="358"/>
                      </a:lnTo>
                      <a:lnTo>
                        <a:pt x="17" y="358"/>
                      </a:lnTo>
                      <a:lnTo>
                        <a:pt x="18" y="359"/>
                      </a:lnTo>
                      <a:lnTo>
                        <a:pt x="19" y="359"/>
                      </a:lnTo>
                      <a:lnTo>
                        <a:pt x="20" y="360"/>
                      </a:lnTo>
                      <a:lnTo>
                        <a:pt x="21" y="361"/>
                      </a:lnTo>
                      <a:lnTo>
                        <a:pt x="23" y="361"/>
                      </a:lnTo>
                      <a:lnTo>
                        <a:pt x="24" y="362"/>
                      </a:lnTo>
                      <a:lnTo>
                        <a:pt x="25" y="362"/>
                      </a:lnTo>
                      <a:lnTo>
                        <a:pt x="27" y="363"/>
                      </a:lnTo>
                      <a:lnTo>
                        <a:pt x="29" y="364"/>
                      </a:lnTo>
                      <a:lnTo>
                        <a:pt x="30" y="364"/>
                      </a:lnTo>
                      <a:lnTo>
                        <a:pt x="32" y="365"/>
                      </a:lnTo>
                      <a:lnTo>
                        <a:pt x="34" y="366"/>
                      </a:lnTo>
                      <a:lnTo>
                        <a:pt x="36" y="366"/>
                      </a:lnTo>
                      <a:lnTo>
                        <a:pt x="38" y="367"/>
                      </a:lnTo>
                      <a:lnTo>
                        <a:pt x="40" y="367"/>
                      </a:lnTo>
                      <a:lnTo>
                        <a:pt x="43" y="368"/>
                      </a:lnTo>
                      <a:lnTo>
                        <a:pt x="45" y="368"/>
                      </a:lnTo>
                      <a:lnTo>
                        <a:pt x="48" y="369"/>
                      </a:lnTo>
                      <a:lnTo>
                        <a:pt x="50" y="369"/>
                      </a:lnTo>
                      <a:lnTo>
                        <a:pt x="53" y="370"/>
                      </a:lnTo>
                      <a:lnTo>
                        <a:pt x="56" y="370"/>
                      </a:lnTo>
                      <a:lnTo>
                        <a:pt x="59" y="370"/>
                      </a:lnTo>
                      <a:lnTo>
                        <a:pt x="60" y="370"/>
                      </a:lnTo>
                      <a:lnTo>
                        <a:pt x="62" y="370"/>
                      </a:lnTo>
                      <a:lnTo>
                        <a:pt x="65" y="370"/>
                      </a:lnTo>
                      <a:lnTo>
                        <a:pt x="66" y="370"/>
                      </a:lnTo>
                      <a:lnTo>
                        <a:pt x="68" y="370"/>
                      </a:lnTo>
                      <a:lnTo>
                        <a:pt x="70" y="370"/>
                      </a:lnTo>
                      <a:lnTo>
                        <a:pt x="72" y="369"/>
                      </a:lnTo>
                      <a:lnTo>
                        <a:pt x="73" y="369"/>
                      </a:lnTo>
                      <a:lnTo>
                        <a:pt x="75" y="369"/>
                      </a:lnTo>
                      <a:lnTo>
                        <a:pt x="78" y="369"/>
                      </a:lnTo>
                      <a:lnTo>
                        <a:pt x="80" y="368"/>
                      </a:lnTo>
                      <a:lnTo>
                        <a:pt x="82" y="368"/>
                      </a:lnTo>
                      <a:lnTo>
                        <a:pt x="84" y="367"/>
                      </a:lnTo>
                      <a:lnTo>
                        <a:pt x="87" y="367"/>
                      </a:lnTo>
                      <a:lnTo>
                        <a:pt x="89" y="366"/>
                      </a:lnTo>
                      <a:lnTo>
                        <a:pt x="91" y="366"/>
                      </a:lnTo>
                      <a:lnTo>
                        <a:pt x="94" y="365"/>
                      </a:lnTo>
                      <a:lnTo>
                        <a:pt x="96" y="364"/>
                      </a:lnTo>
                      <a:lnTo>
                        <a:pt x="98" y="363"/>
                      </a:lnTo>
                      <a:lnTo>
                        <a:pt x="101" y="362"/>
                      </a:lnTo>
                      <a:lnTo>
                        <a:pt x="103" y="361"/>
                      </a:lnTo>
                      <a:lnTo>
                        <a:pt x="105" y="360"/>
                      </a:lnTo>
                      <a:lnTo>
                        <a:pt x="107" y="359"/>
                      </a:lnTo>
                      <a:lnTo>
                        <a:pt x="110" y="358"/>
                      </a:lnTo>
                      <a:lnTo>
                        <a:pt x="112" y="356"/>
                      </a:lnTo>
                      <a:lnTo>
                        <a:pt x="114" y="355"/>
                      </a:lnTo>
                      <a:lnTo>
                        <a:pt x="115" y="353"/>
                      </a:lnTo>
                      <a:lnTo>
                        <a:pt x="116" y="353"/>
                      </a:lnTo>
                      <a:lnTo>
                        <a:pt x="117" y="352"/>
                      </a:lnTo>
                      <a:lnTo>
                        <a:pt x="117" y="351"/>
                      </a:lnTo>
                      <a:lnTo>
                        <a:pt x="118" y="351"/>
                      </a:lnTo>
                      <a:lnTo>
                        <a:pt x="118" y="350"/>
                      </a:lnTo>
                      <a:lnTo>
                        <a:pt x="119" y="350"/>
                      </a:lnTo>
                      <a:lnTo>
                        <a:pt x="119" y="349"/>
                      </a:lnTo>
                      <a:lnTo>
                        <a:pt x="120" y="348"/>
                      </a:lnTo>
                      <a:lnTo>
                        <a:pt x="120" y="347"/>
                      </a:lnTo>
                      <a:lnTo>
                        <a:pt x="121" y="346"/>
                      </a:lnTo>
                      <a:lnTo>
                        <a:pt x="121" y="345"/>
                      </a:lnTo>
                      <a:lnTo>
                        <a:pt x="121" y="344"/>
                      </a:lnTo>
                      <a:lnTo>
                        <a:pt x="122" y="343"/>
                      </a:lnTo>
                      <a:lnTo>
                        <a:pt x="122" y="342"/>
                      </a:lnTo>
                      <a:lnTo>
                        <a:pt x="122" y="341"/>
                      </a:lnTo>
                      <a:lnTo>
                        <a:pt x="122" y="340"/>
                      </a:lnTo>
                      <a:lnTo>
                        <a:pt x="122" y="339"/>
                      </a:lnTo>
                      <a:lnTo>
                        <a:pt x="122" y="338"/>
                      </a:lnTo>
                      <a:lnTo>
                        <a:pt x="122" y="337"/>
                      </a:lnTo>
                      <a:lnTo>
                        <a:pt x="122" y="336"/>
                      </a:lnTo>
                      <a:lnTo>
                        <a:pt x="98" y="156"/>
                      </a:lnTo>
                      <a:lnTo>
                        <a:pt x="98" y="155"/>
                      </a:lnTo>
                      <a:lnTo>
                        <a:pt x="98" y="154"/>
                      </a:lnTo>
                      <a:lnTo>
                        <a:pt x="97" y="154"/>
                      </a:lnTo>
                      <a:lnTo>
                        <a:pt x="97" y="153"/>
                      </a:lnTo>
                      <a:lnTo>
                        <a:pt x="97" y="152"/>
                      </a:lnTo>
                      <a:lnTo>
                        <a:pt x="97" y="151"/>
                      </a:lnTo>
                      <a:lnTo>
                        <a:pt x="96" y="150"/>
                      </a:lnTo>
                      <a:lnTo>
                        <a:pt x="96" y="149"/>
                      </a:lnTo>
                      <a:lnTo>
                        <a:pt x="96" y="148"/>
                      </a:lnTo>
                      <a:lnTo>
                        <a:pt x="95" y="147"/>
                      </a:lnTo>
                      <a:lnTo>
                        <a:pt x="95" y="146"/>
                      </a:lnTo>
                      <a:lnTo>
                        <a:pt x="94" y="145"/>
                      </a:lnTo>
                      <a:lnTo>
                        <a:pt x="94" y="144"/>
                      </a:lnTo>
                      <a:lnTo>
                        <a:pt x="93" y="143"/>
                      </a:lnTo>
                      <a:lnTo>
                        <a:pt x="92" y="142"/>
                      </a:lnTo>
                      <a:lnTo>
                        <a:pt x="91" y="141"/>
                      </a:lnTo>
                      <a:lnTo>
                        <a:pt x="90" y="140"/>
                      </a:lnTo>
                      <a:lnTo>
                        <a:pt x="89" y="139"/>
                      </a:lnTo>
                      <a:lnTo>
                        <a:pt x="88" y="138"/>
                      </a:lnTo>
                      <a:lnTo>
                        <a:pt x="87" y="137"/>
                      </a:lnTo>
                      <a:lnTo>
                        <a:pt x="86" y="137"/>
                      </a:lnTo>
                      <a:lnTo>
                        <a:pt x="84" y="136"/>
                      </a:lnTo>
                      <a:lnTo>
                        <a:pt x="83" y="135"/>
                      </a:lnTo>
                      <a:lnTo>
                        <a:pt x="81" y="134"/>
                      </a:lnTo>
                      <a:lnTo>
                        <a:pt x="79" y="133"/>
                      </a:lnTo>
                      <a:lnTo>
                        <a:pt x="78" y="133"/>
                      </a:lnTo>
                      <a:lnTo>
                        <a:pt x="76" y="132"/>
                      </a:lnTo>
                      <a:lnTo>
                        <a:pt x="73" y="132"/>
                      </a:lnTo>
                      <a:lnTo>
                        <a:pt x="73" y="37"/>
                      </a:lnTo>
                      <a:lnTo>
                        <a:pt x="74" y="37"/>
                      </a:lnTo>
                      <a:lnTo>
                        <a:pt x="74" y="36"/>
                      </a:lnTo>
                      <a:lnTo>
                        <a:pt x="75" y="36"/>
                      </a:lnTo>
                      <a:lnTo>
                        <a:pt x="75" y="35"/>
                      </a:lnTo>
                      <a:lnTo>
                        <a:pt x="76" y="35"/>
                      </a:lnTo>
                      <a:lnTo>
                        <a:pt x="77" y="34"/>
                      </a:lnTo>
                      <a:lnTo>
                        <a:pt x="78" y="33"/>
                      </a:lnTo>
                      <a:lnTo>
                        <a:pt x="79" y="32"/>
                      </a:lnTo>
                      <a:lnTo>
                        <a:pt x="79" y="31"/>
                      </a:lnTo>
                      <a:lnTo>
                        <a:pt x="80" y="30"/>
                      </a:lnTo>
                      <a:lnTo>
                        <a:pt x="80" y="29"/>
                      </a:lnTo>
                      <a:lnTo>
                        <a:pt x="81" y="29"/>
                      </a:lnTo>
                      <a:lnTo>
                        <a:pt x="81" y="28"/>
                      </a:lnTo>
                      <a:lnTo>
                        <a:pt x="81" y="27"/>
                      </a:lnTo>
                      <a:lnTo>
                        <a:pt x="82" y="26"/>
                      </a:lnTo>
                      <a:lnTo>
                        <a:pt x="82" y="25"/>
                      </a:lnTo>
                      <a:lnTo>
                        <a:pt x="82" y="24"/>
                      </a:lnTo>
                      <a:lnTo>
                        <a:pt x="82" y="23"/>
                      </a:lnTo>
                      <a:lnTo>
                        <a:pt x="82" y="22"/>
                      </a:lnTo>
                      <a:lnTo>
                        <a:pt x="82" y="20"/>
                      </a:lnTo>
                      <a:lnTo>
                        <a:pt x="82" y="19"/>
                      </a:lnTo>
                      <a:lnTo>
                        <a:pt x="82" y="18"/>
                      </a:lnTo>
                      <a:lnTo>
                        <a:pt x="82" y="16"/>
                      </a:lnTo>
                      <a:lnTo>
                        <a:pt x="82" y="15"/>
                      </a:lnTo>
                      <a:lnTo>
                        <a:pt x="82" y="14"/>
                      </a:lnTo>
                      <a:lnTo>
                        <a:pt x="81" y="14"/>
                      </a:lnTo>
                      <a:lnTo>
                        <a:pt x="81" y="13"/>
                      </a:lnTo>
                      <a:lnTo>
                        <a:pt x="81" y="12"/>
                      </a:lnTo>
                      <a:lnTo>
                        <a:pt x="81" y="11"/>
                      </a:lnTo>
                      <a:lnTo>
                        <a:pt x="80" y="11"/>
                      </a:lnTo>
                      <a:lnTo>
                        <a:pt x="80" y="10"/>
                      </a:lnTo>
                      <a:lnTo>
                        <a:pt x="79" y="9"/>
                      </a:lnTo>
                      <a:lnTo>
                        <a:pt x="79" y="8"/>
                      </a:lnTo>
                      <a:lnTo>
                        <a:pt x="78" y="7"/>
                      </a:lnTo>
                      <a:lnTo>
                        <a:pt x="78" y="6"/>
                      </a:lnTo>
                      <a:lnTo>
                        <a:pt x="77" y="6"/>
                      </a:lnTo>
                      <a:lnTo>
                        <a:pt x="76" y="5"/>
                      </a:lnTo>
                      <a:lnTo>
                        <a:pt x="75" y="4"/>
                      </a:lnTo>
                      <a:lnTo>
                        <a:pt x="74" y="3"/>
                      </a:lnTo>
                      <a:lnTo>
                        <a:pt x="72" y="2"/>
                      </a:lnTo>
                      <a:lnTo>
                        <a:pt x="71" y="1"/>
                      </a:lnTo>
                      <a:lnTo>
                        <a:pt x="70" y="1"/>
                      </a:lnTo>
                      <a:lnTo>
                        <a:pt x="69" y="1"/>
                      </a:lnTo>
                      <a:lnTo>
                        <a:pt x="67" y="0"/>
                      </a:lnTo>
                      <a:lnTo>
                        <a:pt x="66" y="0"/>
                      </a:lnTo>
                      <a:lnTo>
                        <a:pt x="64" y="0"/>
                      </a:lnTo>
                      <a:lnTo>
                        <a:pt x="63" y="0"/>
                      </a:lnTo>
                      <a:lnTo>
                        <a:pt x="61" y="0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solidFill>
                  <a:srgbClr val="8E8D8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00" name="Freeform 137"/>
                <p:cNvSpPr>
                  <a:spLocks/>
                </p:cNvSpPr>
                <p:nvPr/>
              </p:nvSpPr>
              <p:spPr bwMode="auto">
                <a:xfrm>
                  <a:off x="5643" y="975"/>
                  <a:ext cx="42" cy="205"/>
                </a:xfrm>
                <a:custGeom>
                  <a:avLst/>
                  <a:gdLst>
                    <a:gd name="T0" fmla="*/ 29 w 42"/>
                    <a:gd name="T1" fmla="*/ 0 h 205"/>
                    <a:gd name="T2" fmla="*/ 0 w 42"/>
                    <a:gd name="T3" fmla="*/ 185 h 205"/>
                    <a:gd name="T4" fmla="*/ 0 w 42"/>
                    <a:gd name="T5" fmla="*/ 185 h 205"/>
                    <a:gd name="T6" fmla="*/ 0 w 42"/>
                    <a:gd name="T7" fmla="*/ 186 h 205"/>
                    <a:gd name="T8" fmla="*/ 0 w 42"/>
                    <a:gd name="T9" fmla="*/ 187 h 205"/>
                    <a:gd name="T10" fmla="*/ 1 w 42"/>
                    <a:gd name="T11" fmla="*/ 187 h 205"/>
                    <a:gd name="T12" fmla="*/ 1 w 42"/>
                    <a:gd name="T13" fmla="*/ 188 h 205"/>
                    <a:gd name="T14" fmla="*/ 1 w 42"/>
                    <a:gd name="T15" fmla="*/ 188 h 205"/>
                    <a:gd name="T16" fmla="*/ 2 w 42"/>
                    <a:gd name="T17" fmla="*/ 189 h 205"/>
                    <a:gd name="T18" fmla="*/ 2 w 42"/>
                    <a:gd name="T19" fmla="*/ 190 h 205"/>
                    <a:gd name="T20" fmla="*/ 2 w 42"/>
                    <a:gd name="T21" fmla="*/ 190 h 205"/>
                    <a:gd name="T22" fmla="*/ 3 w 42"/>
                    <a:gd name="T23" fmla="*/ 191 h 205"/>
                    <a:gd name="T24" fmla="*/ 4 w 42"/>
                    <a:gd name="T25" fmla="*/ 192 h 205"/>
                    <a:gd name="T26" fmla="*/ 4 w 42"/>
                    <a:gd name="T27" fmla="*/ 193 h 205"/>
                    <a:gd name="T28" fmla="*/ 5 w 42"/>
                    <a:gd name="T29" fmla="*/ 193 h 205"/>
                    <a:gd name="T30" fmla="*/ 6 w 42"/>
                    <a:gd name="T31" fmla="*/ 194 h 205"/>
                    <a:gd name="T32" fmla="*/ 6 w 42"/>
                    <a:gd name="T33" fmla="*/ 195 h 205"/>
                    <a:gd name="T34" fmla="*/ 7 w 42"/>
                    <a:gd name="T35" fmla="*/ 196 h 205"/>
                    <a:gd name="T36" fmla="*/ 8 w 42"/>
                    <a:gd name="T37" fmla="*/ 197 h 205"/>
                    <a:gd name="T38" fmla="*/ 9 w 42"/>
                    <a:gd name="T39" fmla="*/ 197 h 205"/>
                    <a:gd name="T40" fmla="*/ 10 w 42"/>
                    <a:gd name="T41" fmla="*/ 198 h 205"/>
                    <a:gd name="T42" fmla="*/ 11 w 42"/>
                    <a:gd name="T43" fmla="*/ 199 h 205"/>
                    <a:gd name="T44" fmla="*/ 13 w 42"/>
                    <a:gd name="T45" fmla="*/ 200 h 205"/>
                    <a:gd name="T46" fmla="*/ 14 w 42"/>
                    <a:gd name="T47" fmla="*/ 201 h 205"/>
                    <a:gd name="T48" fmla="*/ 15 w 42"/>
                    <a:gd name="T49" fmla="*/ 202 h 205"/>
                    <a:gd name="T50" fmla="*/ 17 w 42"/>
                    <a:gd name="T51" fmla="*/ 202 h 205"/>
                    <a:gd name="T52" fmla="*/ 18 w 42"/>
                    <a:gd name="T53" fmla="*/ 203 h 205"/>
                    <a:gd name="T54" fmla="*/ 20 w 42"/>
                    <a:gd name="T55" fmla="*/ 204 h 205"/>
                    <a:gd name="T56" fmla="*/ 22 w 42"/>
                    <a:gd name="T57" fmla="*/ 204 h 205"/>
                    <a:gd name="T58" fmla="*/ 24 w 42"/>
                    <a:gd name="T59" fmla="*/ 205 h 205"/>
                    <a:gd name="T60" fmla="*/ 42 w 42"/>
                    <a:gd name="T61" fmla="*/ 0 h 205"/>
                    <a:gd name="T62" fmla="*/ 29 w 42"/>
                    <a:gd name="T63" fmla="*/ 0 h 20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42"/>
                    <a:gd name="T97" fmla="*/ 0 h 205"/>
                    <a:gd name="T98" fmla="*/ 42 w 42"/>
                    <a:gd name="T99" fmla="*/ 205 h 20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42" h="205">
                      <a:moveTo>
                        <a:pt x="29" y="0"/>
                      </a:moveTo>
                      <a:lnTo>
                        <a:pt x="0" y="185"/>
                      </a:lnTo>
                      <a:lnTo>
                        <a:pt x="0" y="186"/>
                      </a:lnTo>
                      <a:lnTo>
                        <a:pt x="0" y="187"/>
                      </a:lnTo>
                      <a:lnTo>
                        <a:pt x="1" y="187"/>
                      </a:lnTo>
                      <a:lnTo>
                        <a:pt x="1" y="188"/>
                      </a:lnTo>
                      <a:lnTo>
                        <a:pt x="2" y="189"/>
                      </a:lnTo>
                      <a:lnTo>
                        <a:pt x="2" y="190"/>
                      </a:lnTo>
                      <a:lnTo>
                        <a:pt x="3" y="191"/>
                      </a:lnTo>
                      <a:lnTo>
                        <a:pt x="4" y="192"/>
                      </a:lnTo>
                      <a:lnTo>
                        <a:pt x="4" y="193"/>
                      </a:lnTo>
                      <a:lnTo>
                        <a:pt x="5" y="193"/>
                      </a:lnTo>
                      <a:lnTo>
                        <a:pt x="6" y="194"/>
                      </a:lnTo>
                      <a:lnTo>
                        <a:pt x="6" y="195"/>
                      </a:lnTo>
                      <a:lnTo>
                        <a:pt x="7" y="196"/>
                      </a:lnTo>
                      <a:lnTo>
                        <a:pt x="8" y="197"/>
                      </a:lnTo>
                      <a:lnTo>
                        <a:pt x="9" y="197"/>
                      </a:lnTo>
                      <a:lnTo>
                        <a:pt x="10" y="198"/>
                      </a:lnTo>
                      <a:lnTo>
                        <a:pt x="11" y="199"/>
                      </a:lnTo>
                      <a:lnTo>
                        <a:pt x="13" y="200"/>
                      </a:lnTo>
                      <a:lnTo>
                        <a:pt x="14" y="201"/>
                      </a:lnTo>
                      <a:lnTo>
                        <a:pt x="15" y="202"/>
                      </a:lnTo>
                      <a:lnTo>
                        <a:pt x="17" y="202"/>
                      </a:lnTo>
                      <a:lnTo>
                        <a:pt x="18" y="203"/>
                      </a:lnTo>
                      <a:lnTo>
                        <a:pt x="20" y="204"/>
                      </a:lnTo>
                      <a:lnTo>
                        <a:pt x="22" y="204"/>
                      </a:lnTo>
                      <a:lnTo>
                        <a:pt x="24" y="205"/>
                      </a:lnTo>
                      <a:lnTo>
                        <a:pt x="42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E8E8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01" name="Freeform 138"/>
                <p:cNvSpPr>
                  <a:spLocks/>
                </p:cNvSpPr>
                <p:nvPr/>
              </p:nvSpPr>
              <p:spPr bwMode="auto">
                <a:xfrm>
                  <a:off x="5667" y="975"/>
                  <a:ext cx="60" cy="210"/>
                </a:xfrm>
                <a:custGeom>
                  <a:avLst/>
                  <a:gdLst>
                    <a:gd name="T0" fmla="*/ 18 w 60"/>
                    <a:gd name="T1" fmla="*/ 0 h 210"/>
                    <a:gd name="T2" fmla="*/ 0 w 60"/>
                    <a:gd name="T3" fmla="*/ 205 h 210"/>
                    <a:gd name="T4" fmla="*/ 1 w 60"/>
                    <a:gd name="T5" fmla="*/ 205 h 210"/>
                    <a:gd name="T6" fmla="*/ 1 w 60"/>
                    <a:gd name="T7" fmla="*/ 206 h 210"/>
                    <a:gd name="T8" fmla="*/ 2 w 60"/>
                    <a:gd name="T9" fmla="*/ 206 h 210"/>
                    <a:gd name="T10" fmla="*/ 3 w 60"/>
                    <a:gd name="T11" fmla="*/ 206 h 210"/>
                    <a:gd name="T12" fmla="*/ 4 w 60"/>
                    <a:gd name="T13" fmla="*/ 207 h 210"/>
                    <a:gd name="T14" fmla="*/ 5 w 60"/>
                    <a:gd name="T15" fmla="*/ 207 h 210"/>
                    <a:gd name="T16" fmla="*/ 6 w 60"/>
                    <a:gd name="T17" fmla="*/ 207 h 210"/>
                    <a:gd name="T18" fmla="*/ 7 w 60"/>
                    <a:gd name="T19" fmla="*/ 207 h 210"/>
                    <a:gd name="T20" fmla="*/ 8 w 60"/>
                    <a:gd name="T21" fmla="*/ 207 h 210"/>
                    <a:gd name="T22" fmla="*/ 9 w 60"/>
                    <a:gd name="T23" fmla="*/ 208 h 210"/>
                    <a:gd name="T24" fmla="*/ 10 w 60"/>
                    <a:gd name="T25" fmla="*/ 208 h 210"/>
                    <a:gd name="T26" fmla="*/ 11 w 60"/>
                    <a:gd name="T27" fmla="*/ 208 h 210"/>
                    <a:gd name="T28" fmla="*/ 12 w 60"/>
                    <a:gd name="T29" fmla="*/ 208 h 210"/>
                    <a:gd name="T30" fmla="*/ 13 w 60"/>
                    <a:gd name="T31" fmla="*/ 208 h 210"/>
                    <a:gd name="T32" fmla="*/ 14 w 60"/>
                    <a:gd name="T33" fmla="*/ 209 h 210"/>
                    <a:gd name="T34" fmla="*/ 16 w 60"/>
                    <a:gd name="T35" fmla="*/ 209 h 210"/>
                    <a:gd name="T36" fmla="*/ 17 w 60"/>
                    <a:gd name="T37" fmla="*/ 209 h 210"/>
                    <a:gd name="T38" fmla="*/ 18 w 60"/>
                    <a:gd name="T39" fmla="*/ 209 h 210"/>
                    <a:gd name="T40" fmla="*/ 19 w 60"/>
                    <a:gd name="T41" fmla="*/ 209 h 210"/>
                    <a:gd name="T42" fmla="*/ 20 w 60"/>
                    <a:gd name="T43" fmla="*/ 209 h 210"/>
                    <a:gd name="T44" fmla="*/ 22 w 60"/>
                    <a:gd name="T45" fmla="*/ 209 h 210"/>
                    <a:gd name="T46" fmla="*/ 23 w 60"/>
                    <a:gd name="T47" fmla="*/ 209 h 210"/>
                    <a:gd name="T48" fmla="*/ 24 w 60"/>
                    <a:gd name="T49" fmla="*/ 209 h 210"/>
                    <a:gd name="T50" fmla="*/ 25 w 60"/>
                    <a:gd name="T51" fmla="*/ 209 h 210"/>
                    <a:gd name="T52" fmla="*/ 27 w 60"/>
                    <a:gd name="T53" fmla="*/ 210 h 210"/>
                    <a:gd name="T54" fmla="*/ 28 w 60"/>
                    <a:gd name="T55" fmla="*/ 210 h 210"/>
                    <a:gd name="T56" fmla="*/ 30 w 60"/>
                    <a:gd name="T57" fmla="*/ 210 h 210"/>
                    <a:gd name="T58" fmla="*/ 31 w 60"/>
                    <a:gd name="T59" fmla="*/ 210 h 210"/>
                    <a:gd name="T60" fmla="*/ 32 w 60"/>
                    <a:gd name="T61" fmla="*/ 210 h 210"/>
                    <a:gd name="T62" fmla="*/ 34 w 60"/>
                    <a:gd name="T63" fmla="*/ 209 h 210"/>
                    <a:gd name="T64" fmla="*/ 35 w 60"/>
                    <a:gd name="T65" fmla="*/ 209 h 210"/>
                    <a:gd name="T66" fmla="*/ 37 w 60"/>
                    <a:gd name="T67" fmla="*/ 209 h 210"/>
                    <a:gd name="T68" fmla="*/ 37 w 60"/>
                    <a:gd name="T69" fmla="*/ 209 h 210"/>
                    <a:gd name="T70" fmla="*/ 37 w 60"/>
                    <a:gd name="T71" fmla="*/ 209 h 210"/>
                    <a:gd name="T72" fmla="*/ 38 w 60"/>
                    <a:gd name="T73" fmla="*/ 209 h 210"/>
                    <a:gd name="T74" fmla="*/ 39 w 60"/>
                    <a:gd name="T75" fmla="*/ 209 h 210"/>
                    <a:gd name="T76" fmla="*/ 40 w 60"/>
                    <a:gd name="T77" fmla="*/ 209 h 210"/>
                    <a:gd name="T78" fmla="*/ 41 w 60"/>
                    <a:gd name="T79" fmla="*/ 209 h 210"/>
                    <a:gd name="T80" fmla="*/ 42 w 60"/>
                    <a:gd name="T81" fmla="*/ 209 h 210"/>
                    <a:gd name="T82" fmla="*/ 44 w 60"/>
                    <a:gd name="T83" fmla="*/ 209 h 210"/>
                    <a:gd name="T84" fmla="*/ 46 w 60"/>
                    <a:gd name="T85" fmla="*/ 208 h 210"/>
                    <a:gd name="T86" fmla="*/ 47 w 60"/>
                    <a:gd name="T87" fmla="*/ 208 h 210"/>
                    <a:gd name="T88" fmla="*/ 49 w 60"/>
                    <a:gd name="T89" fmla="*/ 208 h 210"/>
                    <a:gd name="T90" fmla="*/ 51 w 60"/>
                    <a:gd name="T91" fmla="*/ 207 h 210"/>
                    <a:gd name="T92" fmla="*/ 53 w 60"/>
                    <a:gd name="T93" fmla="*/ 207 h 210"/>
                    <a:gd name="T94" fmla="*/ 55 w 60"/>
                    <a:gd name="T95" fmla="*/ 207 h 210"/>
                    <a:gd name="T96" fmla="*/ 57 w 60"/>
                    <a:gd name="T97" fmla="*/ 206 h 210"/>
                    <a:gd name="T98" fmla="*/ 60 w 60"/>
                    <a:gd name="T99" fmla="*/ 205 h 210"/>
                    <a:gd name="T100" fmla="*/ 45 w 60"/>
                    <a:gd name="T101" fmla="*/ 0 h 210"/>
                    <a:gd name="T102" fmla="*/ 18 w 60"/>
                    <a:gd name="T103" fmla="*/ 0 h 210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60"/>
                    <a:gd name="T157" fmla="*/ 0 h 210"/>
                    <a:gd name="T158" fmla="*/ 60 w 60"/>
                    <a:gd name="T159" fmla="*/ 210 h 210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60" h="210">
                      <a:moveTo>
                        <a:pt x="18" y="0"/>
                      </a:moveTo>
                      <a:lnTo>
                        <a:pt x="0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lnTo>
                        <a:pt x="2" y="206"/>
                      </a:lnTo>
                      <a:lnTo>
                        <a:pt x="3" y="206"/>
                      </a:lnTo>
                      <a:lnTo>
                        <a:pt x="4" y="207"/>
                      </a:lnTo>
                      <a:lnTo>
                        <a:pt x="5" y="207"/>
                      </a:lnTo>
                      <a:lnTo>
                        <a:pt x="6" y="207"/>
                      </a:lnTo>
                      <a:lnTo>
                        <a:pt x="7" y="207"/>
                      </a:lnTo>
                      <a:lnTo>
                        <a:pt x="8" y="207"/>
                      </a:lnTo>
                      <a:lnTo>
                        <a:pt x="9" y="208"/>
                      </a:lnTo>
                      <a:lnTo>
                        <a:pt x="10" y="208"/>
                      </a:lnTo>
                      <a:lnTo>
                        <a:pt x="11" y="208"/>
                      </a:lnTo>
                      <a:lnTo>
                        <a:pt x="12" y="208"/>
                      </a:lnTo>
                      <a:lnTo>
                        <a:pt x="13" y="208"/>
                      </a:lnTo>
                      <a:lnTo>
                        <a:pt x="14" y="209"/>
                      </a:lnTo>
                      <a:lnTo>
                        <a:pt x="16" y="209"/>
                      </a:lnTo>
                      <a:lnTo>
                        <a:pt x="17" y="209"/>
                      </a:lnTo>
                      <a:lnTo>
                        <a:pt x="18" y="209"/>
                      </a:lnTo>
                      <a:lnTo>
                        <a:pt x="19" y="209"/>
                      </a:lnTo>
                      <a:lnTo>
                        <a:pt x="20" y="209"/>
                      </a:lnTo>
                      <a:lnTo>
                        <a:pt x="22" y="209"/>
                      </a:lnTo>
                      <a:lnTo>
                        <a:pt x="23" y="209"/>
                      </a:lnTo>
                      <a:lnTo>
                        <a:pt x="24" y="209"/>
                      </a:lnTo>
                      <a:lnTo>
                        <a:pt x="25" y="209"/>
                      </a:lnTo>
                      <a:lnTo>
                        <a:pt x="27" y="210"/>
                      </a:lnTo>
                      <a:lnTo>
                        <a:pt x="28" y="210"/>
                      </a:lnTo>
                      <a:lnTo>
                        <a:pt x="30" y="210"/>
                      </a:lnTo>
                      <a:lnTo>
                        <a:pt x="31" y="210"/>
                      </a:lnTo>
                      <a:lnTo>
                        <a:pt x="32" y="210"/>
                      </a:lnTo>
                      <a:lnTo>
                        <a:pt x="34" y="209"/>
                      </a:lnTo>
                      <a:lnTo>
                        <a:pt x="35" y="209"/>
                      </a:lnTo>
                      <a:lnTo>
                        <a:pt x="37" y="209"/>
                      </a:lnTo>
                      <a:lnTo>
                        <a:pt x="38" y="209"/>
                      </a:lnTo>
                      <a:lnTo>
                        <a:pt x="39" y="209"/>
                      </a:lnTo>
                      <a:lnTo>
                        <a:pt x="40" y="209"/>
                      </a:lnTo>
                      <a:lnTo>
                        <a:pt x="41" y="209"/>
                      </a:lnTo>
                      <a:lnTo>
                        <a:pt x="42" y="209"/>
                      </a:lnTo>
                      <a:lnTo>
                        <a:pt x="44" y="209"/>
                      </a:lnTo>
                      <a:lnTo>
                        <a:pt x="46" y="208"/>
                      </a:lnTo>
                      <a:lnTo>
                        <a:pt x="47" y="208"/>
                      </a:lnTo>
                      <a:lnTo>
                        <a:pt x="49" y="208"/>
                      </a:lnTo>
                      <a:lnTo>
                        <a:pt x="51" y="207"/>
                      </a:lnTo>
                      <a:lnTo>
                        <a:pt x="53" y="207"/>
                      </a:lnTo>
                      <a:lnTo>
                        <a:pt x="55" y="207"/>
                      </a:lnTo>
                      <a:lnTo>
                        <a:pt x="57" y="206"/>
                      </a:lnTo>
                      <a:lnTo>
                        <a:pt x="60" y="205"/>
                      </a:lnTo>
                      <a:lnTo>
                        <a:pt x="45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rgbClr val="D3D3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02" name="Freeform 139"/>
                <p:cNvSpPr>
                  <a:spLocks/>
                </p:cNvSpPr>
                <p:nvPr/>
              </p:nvSpPr>
              <p:spPr bwMode="auto">
                <a:xfrm>
                  <a:off x="5712" y="975"/>
                  <a:ext cx="38" cy="205"/>
                </a:xfrm>
                <a:custGeom>
                  <a:avLst/>
                  <a:gdLst>
                    <a:gd name="T0" fmla="*/ 38 w 38"/>
                    <a:gd name="T1" fmla="*/ 188 h 205"/>
                    <a:gd name="T2" fmla="*/ 13 w 38"/>
                    <a:gd name="T3" fmla="*/ 0 h 205"/>
                    <a:gd name="T4" fmla="*/ 0 w 38"/>
                    <a:gd name="T5" fmla="*/ 0 h 205"/>
                    <a:gd name="T6" fmla="*/ 15 w 38"/>
                    <a:gd name="T7" fmla="*/ 205 h 205"/>
                    <a:gd name="T8" fmla="*/ 16 w 38"/>
                    <a:gd name="T9" fmla="*/ 205 h 205"/>
                    <a:gd name="T10" fmla="*/ 17 w 38"/>
                    <a:gd name="T11" fmla="*/ 205 h 205"/>
                    <a:gd name="T12" fmla="*/ 18 w 38"/>
                    <a:gd name="T13" fmla="*/ 205 h 205"/>
                    <a:gd name="T14" fmla="*/ 19 w 38"/>
                    <a:gd name="T15" fmla="*/ 204 h 205"/>
                    <a:gd name="T16" fmla="*/ 20 w 38"/>
                    <a:gd name="T17" fmla="*/ 204 h 205"/>
                    <a:gd name="T18" fmla="*/ 21 w 38"/>
                    <a:gd name="T19" fmla="*/ 203 h 205"/>
                    <a:gd name="T20" fmla="*/ 22 w 38"/>
                    <a:gd name="T21" fmla="*/ 203 h 205"/>
                    <a:gd name="T22" fmla="*/ 23 w 38"/>
                    <a:gd name="T23" fmla="*/ 203 h 205"/>
                    <a:gd name="T24" fmla="*/ 24 w 38"/>
                    <a:gd name="T25" fmla="*/ 202 h 205"/>
                    <a:gd name="T26" fmla="*/ 25 w 38"/>
                    <a:gd name="T27" fmla="*/ 202 h 205"/>
                    <a:gd name="T28" fmla="*/ 25 w 38"/>
                    <a:gd name="T29" fmla="*/ 201 h 205"/>
                    <a:gd name="T30" fmla="*/ 26 w 38"/>
                    <a:gd name="T31" fmla="*/ 201 h 205"/>
                    <a:gd name="T32" fmla="*/ 27 w 38"/>
                    <a:gd name="T33" fmla="*/ 200 h 205"/>
                    <a:gd name="T34" fmla="*/ 28 w 38"/>
                    <a:gd name="T35" fmla="*/ 200 h 205"/>
                    <a:gd name="T36" fmla="*/ 29 w 38"/>
                    <a:gd name="T37" fmla="*/ 199 h 205"/>
                    <a:gd name="T38" fmla="*/ 30 w 38"/>
                    <a:gd name="T39" fmla="*/ 199 h 205"/>
                    <a:gd name="T40" fmla="*/ 31 w 38"/>
                    <a:gd name="T41" fmla="*/ 198 h 205"/>
                    <a:gd name="T42" fmla="*/ 31 w 38"/>
                    <a:gd name="T43" fmla="*/ 198 h 205"/>
                    <a:gd name="T44" fmla="*/ 32 w 38"/>
                    <a:gd name="T45" fmla="*/ 197 h 205"/>
                    <a:gd name="T46" fmla="*/ 33 w 38"/>
                    <a:gd name="T47" fmla="*/ 197 h 205"/>
                    <a:gd name="T48" fmla="*/ 34 w 38"/>
                    <a:gd name="T49" fmla="*/ 196 h 205"/>
                    <a:gd name="T50" fmla="*/ 34 w 38"/>
                    <a:gd name="T51" fmla="*/ 195 h 205"/>
                    <a:gd name="T52" fmla="*/ 35 w 38"/>
                    <a:gd name="T53" fmla="*/ 195 h 205"/>
                    <a:gd name="T54" fmla="*/ 35 w 38"/>
                    <a:gd name="T55" fmla="*/ 194 h 205"/>
                    <a:gd name="T56" fmla="*/ 36 w 38"/>
                    <a:gd name="T57" fmla="*/ 193 h 205"/>
                    <a:gd name="T58" fmla="*/ 36 w 38"/>
                    <a:gd name="T59" fmla="*/ 193 h 205"/>
                    <a:gd name="T60" fmla="*/ 37 w 38"/>
                    <a:gd name="T61" fmla="*/ 192 h 205"/>
                    <a:gd name="T62" fmla="*/ 37 w 38"/>
                    <a:gd name="T63" fmla="*/ 191 h 205"/>
                    <a:gd name="T64" fmla="*/ 38 w 38"/>
                    <a:gd name="T65" fmla="*/ 190 h 205"/>
                    <a:gd name="T66" fmla="*/ 38 w 38"/>
                    <a:gd name="T67" fmla="*/ 190 h 205"/>
                    <a:gd name="T68" fmla="*/ 38 w 38"/>
                    <a:gd name="T69" fmla="*/ 189 h 205"/>
                    <a:gd name="T70" fmla="*/ 38 w 38"/>
                    <a:gd name="T71" fmla="*/ 188 h 20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38"/>
                    <a:gd name="T109" fmla="*/ 0 h 205"/>
                    <a:gd name="T110" fmla="*/ 38 w 38"/>
                    <a:gd name="T111" fmla="*/ 205 h 20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38" h="205">
                      <a:moveTo>
                        <a:pt x="38" y="188"/>
                      </a:move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15" y="205"/>
                      </a:lnTo>
                      <a:lnTo>
                        <a:pt x="16" y="205"/>
                      </a:lnTo>
                      <a:lnTo>
                        <a:pt x="17" y="205"/>
                      </a:lnTo>
                      <a:lnTo>
                        <a:pt x="18" y="205"/>
                      </a:lnTo>
                      <a:lnTo>
                        <a:pt x="19" y="204"/>
                      </a:lnTo>
                      <a:lnTo>
                        <a:pt x="20" y="204"/>
                      </a:lnTo>
                      <a:lnTo>
                        <a:pt x="21" y="203"/>
                      </a:lnTo>
                      <a:lnTo>
                        <a:pt x="22" y="203"/>
                      </a:lnTo>
                      <a:lnTo>
                        <a:pt x="23" y="203"/>
                      </a:lnTo>
                      <a:lnTo>
                        <a:pt x="24" y="202"/>
                      </a:lnTo>
                      <a:lnTo>
                        <a:pt x="25" y="202"/>
                      </a:lnTo>
                      <a:lnTo>
                        <a:pt x="25" y="201"/>
                      </a:lnTo>
                      <a:lnTo>
                        <a:pt x="26" y="201"/>
                      </a:lnTo>
                      <a:lnTo>
                        <a:pt x="27" y="200"/>
                      </a:lnTo>
                      <a:lnTo>
                        <a:pt x="28" y="200"/>
                      </a:lnTo>
                      <a:lnTo>
                        <a:pt x="29" y="199"/>
                      </a:lnTo>
                      <a:lnTo>
                        <a:pt x="30" y="199"/>
                      </a:lnTo>
                      <a:lnTo>
                        <a:pt x="31" y="198"/>
                      </a:lnTo>
                      <a:lnTo>
                        <a:pt x="32" y="197"/>
                      </a:lnTo>
                      <a:lnTo>
                        <a:pt x="33" y="197"/>
                      </a:lnTo>
                      <a:lnTo>
                        <a:pt x="34" y="196"/>
                      </a:lnTo>
                      <a:lnTo>
                        <a:pt x="34" y="195"/>
                      </a:lnTo>
                      <a:lnTo>
                        <a:pt x="35" y="195"/>
                      </a:lnTo>
                      <a:lnTo>
                        <a:pt x="35" y="194"/>
                      </a:lnTo>
                      <a:lnTo>
                        <a:pt x="36" y="193"/>
                      </a:lnTo>
                      <a:lnTo>
                        <a:pt x="37" y="192"/>
                      </a:lnTo>
                      <a:lnTo>
                        <a:pt x="37" y="191"/>
                      </a:lnTo>
                      <a:lnTo>
                        <a:pt x="38" y="190"/>
                      </a:lnTo>
                      <a:lnTo>
                        <a:pt x="38" y="189"/>
                      </a:lnTo>
                      <a:lnTo>
                        <a:pt x="38" y="188"/>
                      </a:lnTo>
                      <a:close/>
                    </a:path>
                  </a:pathLst>
                </a:custGeom>
                <a:solidFill>
                  <a:srgbClr val="B9B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03" name="Freeform 140"/>
                <p:cNvSpPr>
                  <a:spLocks/>
                </p:cNvSpPr>
                <p:nvPr/>
              </p:nvSpPr>
              <p:spPr bwMode="auto">
                <a:xfrm>
                  <a:off x="5672" y="961"/>
                  <a:ext cx="53" cy="28"/>
                </a:xfrm>
                <a:custGeom>
                  <a:avLst/>
                  <a:gdLst>
                    <a:gd name="T0" fmla="*/ 53 w 53"/>
                    <a:gd name="T1" fmla="*/ 16 h 28"/>
                    <a:gd name="T2" fmla="*/ 52 w 53"/>
                    <a:gd name="T3" fmla="*/ 18 h 28"/>
                    <a:gd name="T4" fmla="*/ 51 w 53"/>
                    <a:gd name="T5" fmla="*/ 20 h 28"/>
                    <a:gd name="T6" fmla="*/ 49 w 53"/>
                    <a:gd name="T7" fmla="*/ 21 h 28"/>
                    <a:gd name="T8" fmla="*/ 47 w 53"/>
                    <a:gd name="T9" fmla="*/ 23 h 28"/>
                    <a:gd name="T10" fmla="*/ 44 w 53"/>
                    <a:gd name="T11" fmla="*/ 25 h 28"/>
                    <a:gd name="T12" fmla="*/ 41 w 53"/>
                    <a:gd name="T13" fmla="*/ 26 h 28"/>
                    <a:gd name="T14" fmla="*/ 38 w 53"/>
                    <a:gd name="T15" fmla="*/ 27 h 28"/>
                    <a:gd name="T16" fmla="*/ 34 w 53"/>
                    <a:gd name="T17" fmla="*/ 28 h 28"/>
                    <a:gd name="T18" fmla="*/ 31 w 53"/>
                    <a:gd name="T19" fmla="*/ 28 h 28"/>
                    <a:gd name="T20" fmla="*/ 27 w 53"/>
                    <a:gd name="T21" fmla="*/ 28 h 28"/>
                    <a:gd name="T22" fmla="*/ 23 w 53"/>
                    <a:gd name="T23" fmla="*/ 28 h 28"/>
                    <a:gd name="T24" fmla="*/ 19 w 53"/>
                    <a:gd name="T25" fmla="*/ 28 h 28"/>
                    <a:gd name="T26" fmla="*/ 15 w 53"/>
                    <a:gd name="T27" fmla="*/ 27 h 28"/>
                    <a:gd name="T28" fmla="*/ 12 w 53"/>
                    <a:gd name="T29" fmla="*/ 26 h 28"/>
                    <a:gd name="T30" fmla="*/ 9 w 53"/>
                    <a:gd name="T31" fmla="*/ 25 h 28"/>
                    <a:gd name="T32" fmla="*/ 6 w 53"/>
                    <a:gd name="T33" fmla="*/ 23 h 28"/>
                    <a:gd name="T34" fmla="*/ 4 w 53"/>
                    <a:gd name="T35" fmla="*/ 21 h 28"/>
                    <a:gd name="T36" fmla="*/ 2 w 53"/>
                    <a:gd name="T37" fmla="*/ 20 h 28"/>
                    <a:gd name="T38" fmla="*/ 1 w 53"/>
                    <a:gd name="T39" fmla="*/ 18 h 28"/>
                    <a:gd name="T40" fmla="*/ 0 w 53"/>
                    <a:gd name="T41" fmla="*/ 16 h 28"/>
                    <a:gd name="T42" fmla="*/ 0 w 53"/>
                    <a:gd name="T43" fmla="*/ 13 h 28"/>
                    <a:gd name="T44" fmla="*/ 1 w 53"/>
                    <a:gd name="T45" fmla="*/ 11 h 28"/>
                    <a:gd name="T46" fmla="*/ 2 w 53"/>
                    <a:gd name="T47" fmla="*/ 9 h 28"/>
                    <a:gd name="T48" fmla="*/ 3 w 53"/>
                    <a:gd name="T49" fmla="*/ 7 h 28"/>
                    <a:gd name="T50" fmla="*/ 5 w 53"/>
                    <a:gd name="T51" fmla="*/ 6 h 28"/>
                    <a:gd name="T52" fmla="*/ 8 w 53"/>
                    <a:gd name="T53" fmla="*/ 4 h 28"/>
                    <a:gd name="T54" fmla="*/ 11 w 53"/>
                    <a:gd name="T55" fmla="*/ 3 h 28"/>
                    <a:gd name="T56" fmla="*/ 14 w 53"/>
                    <a:gd name="T57" fmla="*/ 2 h 28"/>
                    <a:gd name="T58" fmla="*/ 17 w 53"/>
                    <a:gd name="T59" fmla="*/ 1 h 28"/>
                    <a:gd name="T60" fmla="*/ 21 w 53"/>
                    <a:gd name="T61" fmla="*/ 0 h 28"/>
                    <a:gd name="T62" fmla="*/ 25 w 53"/>
                    <a:gd name="T63" fmla="*/ 0 h 28"/>
                    <a:gd name="T64" fmla="*/ 29 w 53"/>
                    <a:gd name="T65" fmla="*/ 0 h 28"/>
                    <a:gd name="T66" fmla="*/ 33 w 53"/>
                    <a:gd name="T67" fmla="*/ 1 h 28"/>
                    <a:gd name="T68" fmla="*/ 37 w 53"/>
                    <a:gd name="T69" fmla="*/ 1 h 28"/>
                    <a:gd name="T70" fmla="*/ 40 w 53"/>
                    <a:gd name="T71" fmla="*/ 2 h 28"/>
                    <a:gd name="T72" fmla="*/ 43 w 53"/>
                    <a:gd name="T73" fmla="*/ 3 h 28"/>
                    <a:gd name="T74" fmla="*/ 46 w 53"/>
                    <a:gd name="T75" fmla="*/ 5 h 28"/>
                    <a:gd name="T76" fmla="*/ 49 w 53"/>
                    <a:gd name="T77" fmla="*/ 6 h 28"/>
                    <a:gd name="T78" fmla="*/ 51 w 53"/>
                    <a:gd name="T79" fmla="*/ 8 h 28"/>
                    <a:gd name="T80" fmla="*/ 52 w 53"/>
                    <a:gd name="T81" fmla="*/ 10 h 28"/>
                    <a:gd name="T82" fmla="*/ 53 w 53"/>
                    <a:gd name="T83" fmla="*/ 12 h 28"/>
                    <a:gd name="T84" fmla="*/ 53 w 53"/>
                    <a:gd name="T85" fmla="*/ 14 h 28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53"/>
                    <a:gd name="T130" fmla="*/ 0 h 28"/>
                    <a:gd name="T131" fmla="*/ 53 w 53"/>
                    <a:gd name="T132" fmla="*/ 28 h 28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53" h="28">
                      <a:moveTo>
                        <a:pt x="53" y="14"/>
                      </a:moveTo>
                      <a:lnTo>
                        <a:pt x="53" y="15"/>
                      </a:lnTo>
                      <a:lnTo>
                        <a:pt x="53" y="16"/>
                      </a:lnTo>
                      <a:lnTo>
                        <a:pt x="53" y="17"/>
                      </a:lnTo>
                      <a:lnTo>
                        <a:pt x="52" y="18"/>
                      </a:lnTo>
                      <a:lnTo>
                        <a:pt x="52" y="19"/>
                      </a:lnTo>
                      <a:lnTo>
                        <a:pt x="51" y="20"/>
                      </a:lnTo>
                      <a:lnTo>
                        <a:pt x="50" y="21"/>
                      </a:lnTo>
                      <a:lnTo>
                        <a:pt x="49" y="21"/>
                      </a:lnTo>
                      <a:lnTo>
                        <a:pt x="49" y="22"/>
                      </a:lnTo>
                      <a:lnTo>
                        <a:pt x="48" y="23"/>
                      </a:lnTo>
                      <a:lnTo>
                        <a:pt x="47" y="23"/>
                      </a:lnTo>
                      <a:lnTo>
                        <a:pt x="46" y="24"/>
                      </a:lnTo>
                      <a:lnTo>
                        <a:pt x="45" y="24"/>
                      </a:lnTo>
                      <a:lnTo>
                        <a:pt x="44" y="25"/>
                      </a:lnTo>
                      <a:lnTo>
                        <a:pt x="43" y="25"/>
                      </a:lnTo>
                      <a:lnTo>
                        <a:pt x="42" y="25"/>
                      </a:lnTo>
                      <a:lnTo>
                        <a:pt x="41" y="26"/>
                      </a:lnTo>
                      <a:lnTo>
                        <a:pt x="40" y="26"/>
                      </a:lnTo>
                      <a:lnTo>
                        <a:pt x="39" y="26"/>
                      </a:lnTo>
                      <a:lnTo>
                        <a:pt x="38" y="27"/>
                      </a:lnTo>
                      <a:lnTo>
                        <a:pt x="37" y="27"/>
                      </a:lnTo>
                      <a:lnTo>
                        <a:pt x="36" y="27"/>
                      </a:lnTo>
                      <a:lnTo>
                        <a:pt x="34" y="28"/>
                      </a:lnTo>
                      <a:lnTo>
                        <a:pt x="33" y="28"/>
                      </a:lnTo>
                      <a:lnTo>
                        <a:pt x="32" y="28"/>
                      </a:lnTo>
                      <a:lnTo>
                        <a:pt x="31" y="28"/>
                      </a:lnTo>
                      <a:lnTo>
                        <a:pt x="29" y="28"/>
                      </a:lnTo>
                      <a:lnTo>
                        <a:pt x="28" y="28"/>
                      </a:lnTo>
                      <a:lnTo>
                        <a:pt x="27" y="28"/>
                      </a:lnTo>
                      <a:lnTo>
                        <a:pt x="25" y="28"/>
                      </a:lnTo>
                      <a:lnTo>
                        <a:pt x="24" y="28"/>
                      </a:lnTo>
                      <a:lnTo>
                        <a:pt x="23" y="28"/>
                      </a:lnTo>
                      <a:lnTo>
                        <a:pt x="21" y="28"/>
                      </a:lnTo>
                      <a:lnTo>
                        <a:pt x="20" y="28"/>
                      </a:lnTo>
                      <a:lnTo>
                        <a:pt x="19" y="28"/>
                      </a:lnTo>
                      <a:lnTo>
                        <a:pt x="17" y="27"/>
                      </a:lnTo>
                      <a:lnTo>
                        <a:pt x="16" y="27"/>
                      </a:lnTo>
                      <a:lnTo>
                        <a:pt x="15" y="27"/>
                      </a:lnTo>
                      <a:lnTo>
                        <a:pt x="14" y="26"/>
                      </a:lnTo>
                      <a:lnTo>
                        <a:pt x="13" y="26"/>
                      </a:lnTo>
                      <a:lnTo>
                        <a:pt x="12" y="26"/>
                      </a:lnTo>
                      <a:lnTo>
                        <a:pt x="11" y="25"/>
                      </a:lnTo>
                      <a:lnTo>
                        <a:pt x="10" y="25"/>
                      </a:lnTo>
                      <a:lnTo>
                        <a:pt x="9" y="25"/>
                      </a:lnTo>
                      <a:lnTo>
                        <a:pt x="8" y="24"/>
                      </a:lnTo>
                      <a:lnTo>
                        <a:pt x="7" y="24"/>
                      </a:lnTo>
                      <a:lnTo>
                        <a:pt x="6" y="23"/>
                      </a:lnTo>
                      <a:lnTo>
                        <a:pt x="5" y="23"/>
                      </a:lnTo>
                      <a:lnTo>
                        <a:pt x="5" y="22"/>
                      </a:lnTo>
                      <a:lnTo>
                        <a:pt x="4" y="21"/>
                      </a:lnTo>
                      <a:lnTo>
                        <a:pt x="3" y="21"/>
                      </a:lnTo>
                      <a:lnTo>
                        <a:pt x="3" y="20"/>
                      </a:lnTo>
                      <a:lnTo>
                        <a:pt x="2" y="20"/>
                      </a:lnTo>
                      <a:lnTo>
                        <a:pt x="2" y="19"/>
                      </a:lnTo>
                      <a:lnTo>
                        <a:pt x="1" y="18"/>
                      </a:lnTo>
                      <a:lnTo>
                        <a:pt x="1" y="17"/>
                      </a:lnTo>
                      <a:lnTo>
                        <a:pt x="0" y="16"/>
                      </a:lnTo>
                      <a:lnTo>
                        <a:pt x="0" y="15"/>
                      </a:lnTo>
                      <a:lnTo>
                        <a:pt x="0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1" y="11"/>
                      </a:lnTo>
                      <a:lnTo>
                        <a:pt x="1" y="10"/>
                      </a:lnTo>
                      <a:lnTo>
                        <a:pt x="2" y="9"/>
                      </a:lnTo>
                      <a:lnTo>
                        <a:pt x="3" y="8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5" y="6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4"/>
                      </a:lnTo>
                      <a:lnTo>
                        <a:pt x="9" y="4"/>
                      </a:lnTo>
                      <a:lnTo>
                        <a:pt x="10" y="3"/>
                      </a:lnTo>
                      <a:lnTo>
                        <a:pt x="11" y="3"/>
                      </a:lnTo>
                      <a:lnTo>
                        <a:pt x="12" y="3"/>
                      </a:lnTo>
                      <a:lnTo>
                        <a:pt x="13" y="2"/>
                      </a:lnTo>
                      <a:lnTo>
                        <a:pt x="14" y="2"/>
                      </a:lnTo>
                      <a:lnTo>
                        <a:pt x="15" y="1"/>
                      </a:lnTo>
                      <a:lnTo>
                        <a:pt x="16" y="1"/>
                      </a:lnTo>
                      <a:lnTo>
                        <a:pt x="17" y="1"/>
                      </a:lnTo>
                      <a:lnTo>
                        <a:pt x="19" y="1"/>
                      </a:lnTo>
                      <a:lnTo>
                        <a:pt x="20" y="1"/>
                      </a:lnTo>
                      <a:lnTo>
                        <a:pt x="21" y="0"/>
                      </a:lnTo>
                      <a:lnTo>
                        <a:pt x="23" y="0"/>
                      </a:lnTo>
                      <a:lnTo>
                        <a:pt x="24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28" y="0"/>
                      </a:lnTo>
                      <a:lnTo>
                        <a:pt x="29" y="0"/>
                      </a:lnTo>
                      <a:lnTo>
                        <a:pt x="31" y="0"/>
                      </a:lnTo>
                      <a:lnTo>
                        <a:pt x="32" y="0"/>
                      </a:lnTo>
                      <a:lnTo>
                        <a:pt x="33" y="1"/>
                      </a:lnTo>
                      <a:lnTo>
                        <a:pt x="34" y="1"/>
                      </a:lnTo>
                      <a:lnTo>
                        <a:pt x="36" y="1"/>
                      </a:lnTo>
                      <a:lnTo>
                        <a:pt x="37" y="1"/>
                      </a:lnTo>
                      <a:lnTo>
                        <a:pt x="38" y="1"/>
                      </a:lnTo>
                      <a:lnTo>
                        <a:pt x="39" y="2"/>
                      </a:lnTo>
                      <a:lnTo>
                        <a:pt x="40" y="2"/>
                      </a:lnTo>
                      <a:lnTo>
                        <a:pt x="41" y="3"/>
                      </a:lnTo>
                      <a:lnTo>
                        <a:pt x="42" y="3"/>
                      </a:lnTo>
                      <a:lnTo>
                        <a:pt x="43" y="3"/>
                      </a:lnTo>
                      <a:lnTo>
                        <a:pt x="44" y="4"/>
                      </a:lnTo>
                      <a:lnTo>
                        <a:pt x="45" y="4"/>
                      </a:lnTo>
                      <a:lnTo>
                        <a:pt x="46" y="5"/>
                      </a:lnTo>
                      <a:lnTo>
                        <a:pt x="47" y="5"/>
                      </a:lnTo>
                      <a:lnTo>
                        <a:pt x="48" y="6"/>
                      </a:lnTo>
                      <a:lnTo>
                        <a:pt x="49" y="6"/>
                      </a:lnTo>
                      <a:lnTo>
                        <a:pt x="49" y="7"/>
                      </a:lnTo>
                      <a:lnTo>
                        <a:pt x="50" y="7"/>
                      </a:lnTo>
                      <a:lnTo>
                        <a:pt x="51" y="8"/>
                      </a:lnTo>
                      <a:lnTo>
                        <a:pt x="51" y="9"/>
                      </a:lnTo>
                      <a:lnTo>
                        <a:pt x="52" y="9"/>
                      </a:lnTo>
                      <a:lnTo>
                        <a:pt x="52" y="10"/>
                      </a:lnTo>
                      <a:lnTo>
                        <a:pt x="52" y="11"/>
                      </a:lnTo>
                      <a:lnTo>
                        <a:pt x="53" y="11"/>
                      </a:lnTo>
                      <a:lnTo>
                        <a:pt x="53" y="12"/>
                      </a:lnTo>
                      <a:lnTo>
                        <a:pt x="53" y="13"/>
                      </a:lnTo>
                      <a:lnTo>
                        <a:pt x="53" y="14"/>
                      </a:lnTo>
                      <a:close/>
                    </a:path>
                  </a:pathLst>
                </a:cu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04" name="Freeform 141"/>
                <p:cNvSpPr>
                  <a:spLocks/>
                </p:cNvSpPr>
                <p:nvPr/>
              </p:nvSpPr>
              <p:spPr bwMode="auto">
                <a:xfrm>
                  <a:off x="5693" y="849"/>
                  <a:ext cx="8" cy="121"/>
                </a:xfrm>
                <a:custGeom>
                  <a:avLst/>
                  <a:gdLst>
                    <a:gd name="T0" fmla="*/ 0 w 8"/>
                    <a:gd name="T1" fmla="*/ 117 h 121"/>
                    <a:gd name="T2" fmla="*/ 0 w 8"/>
                    <a:gd name="T3" fmla="*/ 118 h 121"/>
                    <a:gd name="T4" fmla="*/ 1 w 8"/>
                    <a:gd name="T5" fmla="*/ 119 h 121"/>
                    <a:gd name="T6" fmla="*/ 1 w 8"/>
                    <a:gd name="T7" fmla="*/ 120 h 121"/>
                    <a:gd name="T8" fmla="*/ 1 w 8"/>
                    <a:gd name="T9" fmla="*/ 120 h 121"/>
                    <a:gd name="T10" fmla="*/ 2 w 8"/>
                    <a:gd name="T11" fmla="*/ 121 h 121"/>
                    <a:gd name="T12" fmla="*/ 3 w 8"/>
                    <a:gd name="T13" fmla="*/ 121 h 121"/>
                    <a:gd name="T14" fmla="*/ 3 w 8"/>
                    <a:gd name="T15" fmla="*/ 121 h 121"/>
                    <a:gd name="T16" fmla="*/ 4 w 8"/>
                    <a:gd name="T17" fmla="*/ 121 h 121"/>
                    <a:gd name="T18" fmla="*/ 5 w 8"/>
                    <a:gd name="T19" fmla="*/ 121 h 121"/>
                    <a:gd name="T20" fmla="*/ 6 w 8"/>
                    <a:gd name="T21" fmla="*/ 121 h 121"/>
                    <a:gd name="T22" fmla="*/ 6 w 8"/>
                    <a:gd name="T23" fmla="*/ 121 h 121"/>
                    <a:gd name="T24" fmla="*/ 7 w 8"/>
                    <a:gd name="T25" fmla="*/ 120 h 121"/>
                    <a:gd name="T26" fmla="*/ 8 w 8"/>
                    <a:gd name="T27" fmla="*/ 120 h 121"/>
                    <a:gd name="T28" fmla="*/ 8 w 8"/>
                    <a:gd name="T29" fmla="*/ 119 h 121"/>
                    <a:gd name="T30" fmla="*/ 8 w 8"/>
                    <a:gd name="T31" fmla="*/ 118 h 121"/>
                    <a:gd name="T32" fmla="*/ 8 w 8"/>
                    <a:gd name="T33" fmla="*/ 117 h 121"/>
                    <a:gd name="T34" fmla="*/ 8 w 8"/>
                    <a:gd name="T35" fmla="*/ 3 h 121"/>
                    <a:gd name="T36" fmla="*/ 8 w 8"/>
                    <a:gd name="T37" fmla="*/ 3 h 121"/>
                    <a:gd name="T38" fmla="*/ 8 w 8"/>
                    <a:gd name="T39" fmla="*/ 2 h 121"/>
                    <a:gd name="T40" fmla="*/ 7 w 8"/>
                    <a:gd name="T41" fmla="*/ 1 h 121"/>
                    <a:gd name="T42" fmla="*/ 7 w 8"/>
                    <a:gd name="T43" fmla="*/ 1 h 121"/>
                    <a:gd name="T44" fmla="*/ 6 w 8"/>
                    <a:gd name="T45" fmla="*/ 0 h 121"/>
                    <a:gd name="T46" fmla="*/ 5 w 8"/>
                    <a:gd name="T47" fmla="*/ 0 h 121"/>
                    <a:gd name="T48" fmla="*/ 5 w 8"/>
                    <a:gd name="T49" fmla="*/ 0 h 121"/>
                    <a:gd name="T50" fmla="*/ 4 w 8"/>
                    <a:gd name="T51" fmla="*/ 0 h 121"/>
                    <a:gd name="T52" fmla="*/ 3 w 8"/>
                    <a:gd name="T53" fmla="*/ 0 h 121"/>
                    <a:gd name="T54" fmla="*/ 2 w 8"/>
                    <a:gd name="T55" fmla="*/ 0 h 121"/>
                    <a:gd name="T56" fmla="*/ 2 w 8"/>
                    <a:gd name="T57" fmla="*/ 1 h 121"/>
                    <a:gd name="T58" fmla="*/ 1 w 8"/>
                    <a:gd name="T59" fmla="*/ 1 h 121"/>
                    <a:gd name="T60" fmla="*/ 1 w 8"/>
                    <a:gd name="T61" fmla="*/ 2 h 121"/>
                    <a:gd name="T62" fmla="*/ 0 w 8"/>
                    <a:gd name="T63" fmla="*/ 3 h 121"/>
                    <a:gd name="T64" fmla="*/ 0 w 8"/>
                    <a:gd name="T65" fmla="*/ 3 h 1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"/>
                    <a:gd name="T100" fmla="*/ 0 h 121"/>
                    <a:gd name="T101" fmla="*/ 8 w 8"/>
                    <a:gd name="T102" fmla="*/ 121 h 12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" h="121">
                      <a:moveTo>
                        <a:pt x="0" y="4"/>
                      </a:moveTo>
                      <a:lnTo>
                        <a:pt x="0" y="117"/>
                      </a:lnTo>
                      <a:lnTo>
                        <a:pt x="0" y="118"/>
                      </a:lnTo>
                      <a:lnTo>
                        <a:pt x="0" y="119"/>
                      </a:lnTo>
                      <a:lnTo>
                        <a:pt x="1" y="119"/>
                      </a:lnTo>
                      <a:lnTo>
                        <a:pt x="1" y="120"/>
                      </a:lnTo>
                      <a:lnTo>
                        <a:pt x="2" y="121"/>
                      </a:lnTo>
                      <a:lnTo>
                        <a:pt x="3" y="121"/>
                      </a:lnTo>
                      <a:lnTo>
                        <a:pt x="4" y="121"/>
                      </a:lnTo>
                      <a:lnTo>
                        <a:pt x="5" y="121"/>
                      </a:lnTo>
                      <a:lnTo>
                        <a:pt x="6" y="121"/>
                      </a:lnTo>
                      <a:lnTo>
                        <a:pt x="7" y="121"/>
                      </a:lnTo>
                      <a:lnTo>
                        <a:pt x="7" y="120"/>
                      </a:lnTo>
                      <a:lnTo>
                        <a:pt x="8" y="120"/>
                      </a:lnTo>
                      <a:lnTo>
                        <a:pt x="8" y="119"/>
                      </a:lnTo>
                      <a:lnTo>
                        <a:pt x="8" y="118"/>
                      </a:lnTo>
                      <a:lnTo>
                        <a:pt x="8" y="117"/>
                      </a:lnTo>
                      <a:lnTo>
                        <a:pt x="8" y="4"/>
                      </a:lnTo>
                      <a:lnTo>
                        <a:pt x="8" y="3"/>
                      </a:lnTo>
                      <a:lnTo>
                        <a:pt x="8" y="2"/>
                      </a:lnTo>
                      <a:lnTo>
                        <a:pt x="7" y="1"/>
                      </a:lnTo>
                      <a:lnTo>
                        <a:pt x="6" y="1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CDCD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205" name="Freeform 147"/>
                <p:cNvSpPr>
                  <a:spLocks/>
                </p:cNvSpPr>
                <p:nvPr/>
              </p:nvSpPr>
              <p:spPr bwMode="auto">
                <a:xfrm>
                  <a:off x="5672" y="976"/>
                  <a:ext cx="53" cy="14"/>
                </a:xfrm>
                <a:custGeom>
                  <a:avLst/>
                  <a:gdLst>
                    <a:gd name="T0" fmla="*/ 0 w 53"/>
                    <a:gd name="T1" fmla="*/ 0 h 14"/>
                    <a:gd name="T2" fmla="*/ 0 w 53"/>
                    <a:gd name="T3" fmla="*/ 1 h 14"/>
                    <a:gd name="T4" fmla="*/ 0 w 53"/>
                    <a:gd name="T5" fmla="*/ 2 h 14"/>
                    <a:gd name="T6" fmla="*/ 1 w 53"/>
                    <a:gd name="T7" fmla="*/ 3 h 14"/>
                    <a:gd name="T8" fmla="*/ 1 w 53"/>
                    <a:gd name="T9" fmla="*/ 4 h 14"/>
                    <a:gd name="T10" fmla="*/ 2 w 53"/>
                    <a:gd name="T11" fmla="*/ 5 h 14"/>
                    <a:gd name="T12" fmla="*/ 3 w 53"/>
                    <a:gd name="T13" fmla="*/ 6 h 14"/>
                    <a:gd name="T14" fmla="*/ 4 w 53"/>
                    <a:gd name="T15" fmla="*/ 7 h 14"/>
                    <a:gd name="T16" fmla="*/ 5 w 53"/>
                    <a:gd name="T17" fmla="*/ 8 h 14"/>
                    <a:gd name="T18" fmla="*/ 7 w 53"/>
                    <a:gd name="T19" fmla="*/ 9 h 14"/>
                    <a:gd name="T20" fmla="*/ 10 w 53"/>
                    <a:gd name="T21" fmla="*/ 10 h 14"/>
                    <a:gd name="T22" fmla="*/ 12 w 53"/>
                    <a:gd name="T23" fmla="*/ 11 h 14"/>
                    <a:gd name="T24" fmla="*/ 15 w 53"/>
                    <a:gd name="T25" fmla="*/ 12 h 14"/>
                    <a:gd name="T26" fmla="*/ 19 w 53"/>
                    <a:gd name="T27" fmla="*/ 13 h 14"/>
                    <a:gd name="T28" fmla="*/ 23 w 53"/>
                    <a:gd name="T29" fmla="*/ 13 h 14"/>
                    <a:gd name="T30" fmla="*/ 25 w 53"/>
                    <a:gd name="T31" fmla="*/ 14 h 14"/>
                    <a:gd name="T32" fmla="*/ 27 w 53"/>
                    <a:gd name="T33" fmla="*/ 13 h 14"/>
                    <a:gd name="T34" fmla="*/ 30 w 53"/>
                    <a:gd name="T35" fmla="*/ 13 h 14"/>
                    <a:gd name="T36" fmla="*/ 32 w 53"/>
                    <a:gd name="T37" fmla="*/ 13 h 14"/>
                    <a:gd name="T38" fmla="*/ 34 w 53"/>
                    <a:gd name="T39" fmla="*/ 13 h 14"/>
                    <a:gd name="T40" fmla="*/ 37 w 53"/>
                    <a:gd name="T41" fmla="*/ 12 h 14"/>
                    <a:gd name="T42" fmla="*/ 39 w 53"/>
                    <a:gd name="T43" fmla="*/ 11 h 14"/>
                    <a:gd name="T44" fmla="*/ 42 w 53"/>
                    <a:gd name="T45" fmla="*/ 11 h 14"/>
                    <a:gd name="T46" fmla="*/ 44 w 53"/>
                    <a:gd name="T47" fmla="*/ 10 h 14"/>
                    <a:gd name="T48" fmla="*/ 47 w 53"/>
                    <a:gd name="T49" fmla="*/ 8 h 14"/>
                    <a:gd name="T50" fmla="*/ 49 w 53"/>
                    <a:gd name="T51" fmla="*/ 7 h 14"/>
                    <a:gd name="T52" fmla="*/ 51 w 53"/>
                    <a:gd name="T53" fmla="*/ 5 h 14"/>
                    <a:gd name="T54" fmla="*/ 52 w 53"/>
                    <a:gd name="T55" fmla="*/ 4 h 14"/>
                    <a:gd name="T56" fmla="*/ 53 w 53"/>
                    <a:gd name="T57" fmla="*/ 2 h 14"/>
                    <a:gd name="T58" fmla="*/ 53 w 53"/>
                    <a:gd name="T59" fmla="*/ 0 h 14"/>
                    <a:gd name="T60" fmla="*/ 52 w 53"/>
                    <a:gd name="T61" fmla="*/ 1 h 14"/>
                    <a:gd name="T62" fmla="*/ 51 w 53"/>
                    <a:gd name="T63" fmla="*/ 2 h 14"/>
                    <a:gd name="T64" fmla="*/ 50 w 53"/>
                    <a:gd name="T65" fmla="*/ 3 h 14"/>
                    <a:gd name="T66" fmla="*/ 49 w 53"/>
                    <a:gd name="T67" fmla="*/ 4 h 14"/>
                    <a:gd name="T68" fmla="*/ 48 w 53"/>
                    <a:gd name="T69" fmla="*/ 5 h 14"/>
                    <a:gd name="T70" fmla="*/ 46 w 53"/>
                    <a:gd name="T71" fmla="*/ 6 h 14"/>
                    <a:gd name="T72" fmla="*/ 44 w 53"/>
                    <a:gd name="T73" fmla="*/ 7 h 14"/>
                    <a:gd name="T74" fmla="*/ 42 w 53"/>
                    <a:gd name="T75" fmla="*/ 8 h 14"/>
                    <a:gd name="T76" fmla="*/ 39 w 53"/>
                    <a:gd name="T77" fmla="*/ 9 h 14"/>
                    <a:gd name="T78" fmla="*/ 36 w 53"/>
                    <a:gd name="T79" fmla="*/ 9 h 14"/>
                    <a:gd name="T80" fmla="*/ 33 w 53"/>
                    <a:gd name="T81" fmla="*/ 10 h 14"/>
                    <a:gd name="T82" fmla="*/ 30 w 53"/>
                    <a:gd name="T83" fmla="*/ 10 h 14"/>
                    <a:gd name="T84" fmla="*/ 26 w 53"/>
                    <a:gd name="T85" fmla="*/ 11 h 14"/>
                    <a:gd name="T86" fmla="*/ 24 w 53"/>
                    <a:gd name="T87" fmla="*/ 11 h 14"/>
                    <a:gd name="T88" fmla="*/ 22 w 53"/>
                    <a:gd name="T89" fmla="*/ 11 h 14"/>
                    <a:gd name="T90" fmla="*/ 19 w 53"/>
                    <a:gd name="T91" fmla="*/ 10 h 14"/>
                    <a:gd name="T92" fmla="*/ 17 w 53"/>
                    <a:gd name="T93" fmla="*/ 10 h 14"/>
                    <a:gd name="T94" fmla="*/ 15 w 53"/>
                    <a:gd name="T95" fmla="*/ 9 h 14"/>
                    <a:gd name="T96" fmla="*/ 13 w 53"/>
                    <a:gd name="T97" fmla="*/ 9 h 14"/>
                    <a:gd name="T98" fmla="*/ 11 w 53"/>
                    <a:gd name="T99" fmla="*/ 8 h 14"/>
                    <a:gd name="T100" fmla="*/ 9 w 53"/>
                    <a:gd name="T101" fmla="*/ 7 h 14"/>
                    <a:gd name="T102" fmla="*/ 7 w 53"/>
                    <a:gd name="T103" fmla="*/ 6 h 14"/>
                    <a:gd name="T104" fmla="*/ 5 w 53"/>
                    <a:gd name="T105" fmla="*/ 5 h 14"/>
                    <a:gd name="T106" fmla="*/ 3 w 53"/>
                    <a:gd name="T107" fmla="*/ 4 h 14"/>
                    <a:gd name="T108" fmla="*/ 2 w 53"/>
                    <a:gd name="T109" fmla="*/ 3 h 14"/>
                    <a:gd name="T110" fmla="*/ 0 w 53"/>
                    <a:gd name="T111" fmla="*/ 1 h 14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53"/>
                    <a:gd name="T169" fmla="*/ 0 h 14"/>
                    <a:gd name="T170" fmla="*/ 53 w 53"/>
                    <a:gd name="T171" fmla="*/ 14 h 14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53" h="1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2" y="4"/>
                      </a:lnTo>
                      <a:lnTo>
                        <a:pt x="2" y="5"/>
                      </a:lnTo>
                      <a:lnTo>
                        <a:pt x="3" y="6"/>
                      </a:lnTo>
                      <a:lnTo>
                        <a:pt x="4" y="7"/>
                      </a:lnTo>
                      <a:lnTo>
                        <a:pt x="5" y="8"/>
                      </a:lnTo>
                      <a:lnTo>
                        <a:pt x="6" y="9"/>
                      </a:lnTo>
                      <a:lnTo>
                        <a:pt x="7" y="9"/>
                      </a:lnTo>
                      <a:lnTo>
                        <a:pt x="8" y="10"/>
                      </a:lnTo>
                      <a:lnTo>
                        <a:pt x="10" y="10"/>
                      </a:lnTo>
                      <a:lnTo>
                        <a:pt x="11" y="11"/>
                      </a:lnTo>
                      <a:lnTo>
                        <a:pt x="12" y="11"/>
                      </a:lnTo>
                      <a:lnTo>
                        <a:pt x="14" y="12"/>
                      </a:lnTo>
                      <a:lnTo>
                        <a:pt x="15" y="12"/>
                      </a:lnTo>
                      <a:lnTo>
                        <a:pt x="17" y="12"/>
                      </a:lnTo>
                      <a:lnTo>
                        <a:pt x="19" y="13"/>
                      </a:lnTo>
                      <a:lnTo>
                        <a:pt x="21" y="13"/>
                      </a:lnTo>
                      <a:lnTo>
                        <a:pt x="23" y="13"/>
                      </a:lnTo>
                      <a:lnTo>
                        <a:pt x="25" y="14"/>
                      </a:lnTo>
                      <a:lnTo>
                        <a:pt x="26" y="13"/>
                      </a:lnTo>
                      <a:lnTo>
                        <a:pt x="27" y="13"/>
                      </a:lnTo>
                      <a:lnTo>
                        <a:pt x="29" y="13"/>
                      </a:lnTo>
                      <a:lnTo>
                        <a:pt x="30" y="13"/>
                      </a:lnTo>
                      <a:lnTo>
                        <a:pt x="31" y="13"/>
                      </a:lnTo>
                      <a:lnTo>
                        <a:pt x="32" y="13"/>
                      </a:lnTo>
                      <a:lnTo>
                        <a:pt x="33" y="13"/>
                      </a:lnTo>
                      <a:lnTo>
                        <a:pt x="34" y="13"/>
                      </a:lnTo>
                      <a:lnTo>
                        <a:pt x="36" y="12"/>
                      </a:lnTo>
                      <a:lnTo>
                        <a:pt x="37" y="12"/>
                      </a:lnTo>
                      <a:lnTo>
                        <a:pt x="38" y="12"/>
                      </a:lnTo>
                      <a:lnTo>
                        <a:pt x="39" y="11"/>
                      </a:lnTo>
                      <a:lnTo>
                        <a:pt x="41" y="11"/>
                      </a:lnTo>
                      <a:lnTo>
                        <a:pt x="42" y="11"/>
                      </a:lnTo>
                      <a:lnTo>
                        <a:pt x="43" y="10"/>
                      </a:lnTo>
                      <a:lnTo>
                        <a:pt x="44" y="10"/>
                      </a:lnTo>
                      <a:lnTo>
                        <a:pt x="46" y="9"/>
                      </a:lnTo>
                      <a:lnTo>
                        <a:pt x="47" y="8"/>
                      </a:lnTo>
                      <a:lnTo>
                        <a:pt x="48" y="8"/>
                      </a:lnTo>
                      <a:lnTo>
                        <a:pt x="49" y="7"/>
                      </a:lnTo>
                      <a:lnTo>
                        <a:pt x="50" y="6"/>
                      </a:lnTo>
                      <a:lnTo>
                        <a:pt x="51" y="5"/>
                      </a:lnTo>
                      <a:lnTo>
                        <a:pt x="52" y="4"/>
                      </a:lnTo>
                      <a:lnTo>
                        <a:pt x="53" y="3"/>
                      </a:lnTo>
                      <a:lnTo>
                        <a:pt x="53" y="2"/>
                      </a:lnTo>
                      <a:lnTo>
                        <a:pt x="53" y="0"/>
                      </a:lnTo>
                      <a:lnTo>
                        <a:pt x="53" y="1"/>
                      </a:lnTo>
                      <a:lnTo>
                        <a:pt x="52" y="1"/>
                      </a:lnTo>
                      <a:lnTo>
                        <a:pt x="52" y="2"/>
                      </a:lnTo>
                      <a:lnTo>
                        <a:pt x="51" y="2"/>
                      </a:lnTo>
                      <a:lnTo>
                        <a:pt x="51" y="3"/>
                      </a:lnTo>
                      <a:lnTo>
                        <a:pt x="50" y="3"/>
                      </a:lnTo>
                      <a:lnTo>
                        <a:pt x="50" y="4"/>
                      </a:lnTo>
                      <a:lnTo>
                        <a:pt x="49" y="4"/>
                      </a:lnTo>
                      <a:lnTo>
                        <a:pt x="48" y="4"/>
                      </a:lnTo>
                      <a:lnTo>
                        <a:pt x="48" y="5"/>
                      </a:lnTo>
                      <a:lnTo>
                        <a:pt x="47" y="5"/>
                      </a:lnTo>
                      <a:lnTo>
                        <a:pt x="46" y="6"/>
                      </a:lnTo>
                      <a:lnTo>
                        <a:pt x="45" y="6"/>
                      </a:lnTo>
                      <a:lnTo>
                        <a:pt x="44" y="7"/>
                      </a:lnTo>
                      <a:lnTo>
                        <a:pt x="43" y="7"/>
                      </a:lnTo>
                      <a:lnTo>
                        <a:pt x="42" y="8"/>
                      </a:lnTo>
                      <a:lnTo>
                        <a:pt x="40" y="8"/>
                      </a:lnTo>
                      <a:lnTo>
                        <a:pt x="39" y="9"/>
                      </a:lnTo>
                      <a:lnTo>
                        <a:pt x="38" y="9"/>
                      </a:lnTo>
                      <a:lnTo>
                        <a:pt x="36" y="9"/>
                      </a:lnTo>
                      <a:lnTo>
                        <a:pt x="35" y="10"/>
                      </a:lnTo>
                      <a:lnTo>
                        <a:pt x="33" y="10"/>
                      </a:lnTo>
                      <a:lnTo>
                        <a:pt x="32" y="10"/>
                      </a:lnTo>
                      <a:lnTo>
                        <a:pt x="30" y="10"/>
                      </a:lnTo>
                      <a:lnTo>
                        <a:pt x="28" y="11"/>
                      </a:lnTo>
                      <a:lnTo>
                        <a:pt x="26" y="11"/>
                      </a:lnTo>
                      <a:lnTo>
                        <a:pt x="24" y="11"/>
                      </a:lnTo>
                      <a:lnTo>
                        <a:pt x="23" y="11"/>
                      </a:lnTo>
                      <a:lnTo>
                        <a:pt x="22" y="11"/>
                      </a:lnTo>
                      <a:lnTo>
                        <a:pt x="21" y="10"/>
                      </a:lnTo>
                      <a:lnTo>
                        <a:pt x="19" y="10"/>
                      </a:lnTo>
                      <a:lnTo>
                        <a:pt x="18" y="10"/>
                      </a:lnTo>
                      <a:lnTo>
                        <a:pt x="17" y="10"/>
                      </a:lnTo>
                      <a:lnTo>
                        <a:pt x="16" y="10"/>
                      </a:lnTo>
                      <a:lnTo>
                        <a:pt x="15" y="9"/>
                      </a:lnTo>
                      <a:lnTo>
                        <a:pt x="14" y="9"/>
                      </a:lnTo>
                      <a:lnTo>
                        <a:pt x="13" y="9"/>
                      </a:lnTo>
                      <a:lnTo>
                        <a:pt x="12" y="8"/>
                      </a:lnTo>
                      <a:lnTo>
                        <a:pt x="11" y="8"/>
                      </a:lnTo>
                      <a:lnTo>
                        <a:pt x="10" y="8"/>
                      </a:lnTo>
                      <a:lnTo>
                        <a:pt x="9" y="7"/>
                      </a:lnTo>
                      <a:lnTo>
                        <a:pt x="8" y="7"/>
                      </a:lnTo>
                      <a:lnTo>
                        <a:pt x="7" y="6"/>
                      </a:lnTo>
                      <a:lnTo>
                        <a:pt x="6" y="6"/>
                      </a:lnTo>
                      <a:lnTo>
                        <a:pt x="5" y="5"/>
                      </a:lnTo>
                      <a:lnTo>
                        <a:pt x="4" y="5"/>
                      </a:lnTo>
                      <a:lnTo>
                        <a:pt x="3" y="4"/>
                      </a:ln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177" name="Freeform 150"/>
              <p:cNvSpPr>
                <a:spLocks/>
              </p:cNvSpPr>
              <p:nvPr/>
            </p:nvSpPr>
            <p:spPr bwMode="auto">
              <a:xfrm>
                <a:off x="4469259" y="4287924"/>
                <a:ext cx="859966" cy="1327642"/>
              </a:xfrm>
              <a:custGeom>
                <a:avLst/>
                <a:gdLst>
                  <a:gd name="T0" fmla="*/ 2147483647 w 1519"/>
                  <a:gd name="T1" fmla="*/ 2147483647 h 1578"/>
                  <a:gd name="T2" fmla="*/ 2147483647 w 1519"/>
                  <a:gd name="T3" fmla="*/ 2147483647 h 1578"/>
                  <a:gd name="T4" fmla="*/ 2147483647 w 1519"/>
                  <a:gd name="T5" fmla="*/ 2147483647 h 1578"/>
                  <a:gd name="T6" fmla="*/ 2147483647 w 1519"/>
                  <a:gd name="T7" fmla="*/ 2147483647 h 1578"/>
                  <a:gd name="T8" fmla="*/ 2147483647 w 1519"/>
                  <a:gd name="T9" fmla="*/ 2147483647 h 1578"/>
                  <a:gd name="T10" fmla="*/ 2147483647 w 1519"/>
                  <a:gd name="T11" fmla="*/ 0 h 15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19"/>
                  <a:gd name="T19" fmla="*/ 0 h 1578"/>
                  <a:gd name="T20" fmla="*/ 1519 w 1519"/>
                  <a:gd name="T21" fmla="*/ 1578 h 15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19" h="1578">
                    <a:moveTo>
                      <a:pt x="1122" y="53"/>
                    </a:moveTo>
                    <a:lnTo>
                      <a:pt x="1122" y="53"/>
                    </a:lnTo>
                    <a:cubicBezTo>
                      <a:pt x="1249" y="167"/>
                      <a:pt x="1344" y="323"/>
                      <a:pt x="1394" y="497"/>
                    </a:cubicBezTo>
                    <a:cubicBezTo>
                      <a:pt x="1519" y="935"/>
                      <a:pt x="1330" y="1373"/>
                      <a:pt x="972" y="1476"/>
                    </a:cubicBezTo>
                    <a:cubicBezTo>
                      <a:pt x="613" y="1578"/>
                      <a:pt x="221" y="1306"/>
                      <a:pt x="96" y="868"/>
                    </a:cubicBezTo>
                    <a:cubicBezTo>
                      <a:pt x="0" y="534"/>
                      <a:pt x="86" y="188"/>
                      <a:pt x="310" y="0"/>
                    </a:cubicBezTo>
                  </a:path>
                </a:pathLst>
              </a:custGeom>
              <a:noFill/>
              <a:ln w="11113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8" name="Freeform 151"/>
              <p:cNvSpPr>
                <a:spLocks/>
              </p:cNvSpPr>
              <p:nvPr/>
            </p:nvSpPr>
            <p:spPr bwMode="auto">
              <a:xfrm>
                <a:off x="4509935" y="4356894"/>
                <a:ext cx="772809" cy="1181083"/>
              </a:xfrm>
              <a:custGeom>
                <a:avLst/>
                <a:gdLst>
                  <a:gd name="T0" fmla="*/ 2147483647 w 1373"/>
                  <a:gd name="T1" fmla="*/ 2147483647 h 1399"/>
                  <a:gd name="T2" fmla="*/ 2147483647 w 1373"/>
                  <a:gd name="T3" fmla="*/ 2147483647 h 1399"/>
                  <a:gd name="T4" fmla="*/ 2147483647 w 1373"/>
                  <a:gd name="T5" fmla="*/ 2147483647 h 1399"/>
                  <a:gd name="T6" fmla="*/ 2147483647 w 1373"/>
                  <a:gd name="T7" fmla="*/ 2147483647 h 1399"/>
                  <a:gd name="T8" fmla="*/ 2147483647 w 1373"/>
                  <a:gd name="T9" fmla="*/ 2147483647 h 1399"/>
                  <a:gd name="T10" fmla="*/ 2147483647 w 1373"/>
                  <a:gd name="T11" fmla="*/ 0 h 139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73"/>
                  <a:gd name="T19" fmla="*/ 0 h 1399"/>
                  <a:gd name="T20" fmla="*/ 1373 w 1373"/>
                  <a:gd name="T21" fmla="*/ 1399 h 139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73" h="1399">
                    <a:moveTo>
                      <a:pt x="1013" y="39"/>
                    </a:moveTo>
                    <a:lnTo>
                      <a:pt x="1013" y="39"/>
                    </a:lnTo>
                    <a:cubicBezTo>
                      <a:pt x="1130" y="139"/>
                      <a:pt x="1218" y="279"/>
                      <a:pt x="1263" y="436"/>
                    </a:cubicBezTo>
                    <a:cubicBezTo>
                      <a:pt x="1373" y="823"/>
                      <a:pt x="1199" y="1213"/>
                      <a:pt x="874" y="1306"/>
                    </a:cubicBezTo>
                    <a:cubicBezTo>
                      <a:pt x="549" y="1399"/>
                      <a:pt x="195" y="1160"/>
                      <a:pt x="85" y="773"/>
                    </a:cubicBezTo>
                    <a:cubicBezTo>
                      <a:pt x="0" y="476"/>
                      <a:pt x="81" y="166"/>
                      <a:pt x="288" y="0"/>
                    </a:cubicBezTo>
                  </a:path>
                </a:pathLst>
              </a:custGeom>
              <a:noFill/>
              <a:ln w="11113" cap="flat">
                <a:solidFill>
                  <a:srgbClr val="7F7F7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79" name="Freeform 152"/>
              <p:cNvSpPr>
                <a:spLocks/>
              </p:cNvSpPr>
              <p:nvPr/>
            </p:nvSpPr>
            <p:spPr bwMode="auto">
              <a:xfrm>
                <a:off x="4422774" y="4210335"/>
                <a:ext cx="941314" cy="1465577"/>
              </a:xfrm>
              <a:custGeom>
                <a:avLst/>
                <a:gdLst>
                  <a:gd name="T0" fmla="*/ 2147483647 w 1667"/>
                  <a:gd name="T1" fmla="*/ 2147483647 h 1749"/>
                  <a:gd name="T2" fmla="*/ 2147483647 w 1667"/>
                  <a:gd name="T3" fmla="*/ 2147483647 h 1749"/>
                  <a:gd name="T4" fmla="*/ 2147483647 w 1667"/>
                  <a:gd name="T5" fmla="*/ 2147483647 h 1749"/>
                  <a:gd name="T6" fmla="*/ 2147483647 w 1667"/>
                  <a:gd name="T7" fmla="*/ 2147483647 h 1749"/>
                  <a:gd name="T8" fmla="*/ 2147483647 w 1667"/>
                  <a:gd name="T9" fmla="*/ 2147483647 h 1749"/>
                  <a:gd name="T10" fmla="*/ 2147483647 w 1667"/>
                  <a:gd name="T11" fmla="*/ 0 h 174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67"/>
                  <a:gd name="T19" fmla="*/ 0 h 1749"/>
                  <a:gd name="T20" fmla="*/ 1667 w 1667"/>
                  <a:gd name="T21" fmla="*/ 1749 h 174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67" h="1749">
                    <a:moveTo>
                      <a:pt x="1166" y="59"/>
                    </a:moveTo>
                    <a:lnTo>
                      <a:pt x="1166" y="59"/>
                    </a:lnTo>
                    <a:cubicBezTo>
                      <a:pt x="1339" y="180"/>
                      <a:pt x="1471" y="370"/>
                      <a:pt x="1534" y="589"/>
                    </a:cubicBezTo>
                    <a:cubicBezTo>
                      <a:pt x="1667" y="1056"/>
                      <a:pt x="1458" y="1525"/>
                      <a:pt x="1066" y="1637"/>
                    </a:cubicBezTo>
                    <a:cubicBezTo>
                      <a:pt x="675" y="1749"/>
                      <a:pt x="249" y="1462"/>
                      <a:pt x="116" y="995"/>
                    </a:cubicBezTo>
                    <a:cubicBezTo>
                      <a:pt x="0" y="589"/>
                      <a:pt x="142" y="171"/>
                      <a:pt x="455" y="0"/>
                    </a:cubicBezTo>
                  </a:path>
                </a:pathLst>
              </a:custGeom>
              <a:noFill/>
              <a:ln w="11113" cap="flat">
                <a:solidFill>
                  <a:srgbClr val="7F7F7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0" name="Freeform 382"/>
              <p:cNvSpPr>
                <a:spLocks/>
              </p:cNvSpPr>
              <p:nvPr/>
            </p:nvSpPr>
            <p:spPr bwMode="auto">
              <a:xfrm>
                <a:off x="4736549" y="4063780"/>
                <a:ext cx="307963" cy="241391"/>
              </a:xfrm>
              <a:custGeom>
                <a:avLst/>
                <a:gdLst>
                  <a:gd name="T0" fmla="*/ 2147483647 w 53"/>
                  <a:gd name="T1" fmla="*/ 2147483647 h 28"/>
                  <a:gd name="T2" fmla="*/ 2147483647 w 53"/>
                  <a:gd name="T3" fmla="*/ 2147483647 h 28"/>
                  <a:gd name="T4" fmla="*/ 2147483647 w 53"/>
                  <a:gd name="T5" fmla="*/ 2147483647 h 28"/>
                  <a:gd name="T6" fmla="*/ 2147483647 w 53"/>
                  <a:gd name="T7" fmla="*/ 2147483647 h 28"/>
                  <a:gd name="T8" fmla="*/ 2147483647 w 53"/>
                  <a:gd name="T9" fmla="*/ 2147483647 h 28"/>
                  <a:gd name="T10" fmla="*/ 2147483647 w 53"/>
                  <a:gd name="T11" fmla="*/ 2147483647 h 28"/>
                  <a:gd name="T12" fmla="*/ 2147483647 w 53"/>
                  <a:gd name="T13" fmla="*/ 2147483647 h 28"/>
                  <a:gd name="T14" fmla="*/ 2147483647 w 53"/>
                  <a:gd name="T15" fmla="*/ 2147483647 h 28"/>
                  <a:gd name="T16" fmla="*/ 2147483647 w 53"/>
                  <a:gd name="T17" fmla="*/ 2147483647 h 28"/>
                  <a:gd name="T18" fmla="*/ 2147483647 w 53"/>
                  <a:gd name="T19" fmla="*/ 2147483647 h 28"/>
                  <a:gd name="T20" fmla="*/ 2147483647 w 53"/>
                  <a:gd name="T21" fmla="*/ 2147483647 h 28"/>
                  <a:gd name="T22" fmla="*/ 2147483647 w 53"/>
                  <a:gd name="T23" fmla="*/ 2147483647 h 28"/>
                  <a:gd name="T24" fmla="*/ 2147483647 w 53"/>
                  <a:gd name="T25" fmla="*/ 2147483647 h 28"/>
                  <a:gd name="T26" fmla="*/ 2147483647 w 53"/>
                  <a:gd name="T27" fmla="*/ 2147483647 h 28"/>
                  <a:gd name="T28" fmla="*/ 2147483647 w 53"/>
                  <a:gd name="T29" fmla="*/ 2147483647 h 28"/>
                  <a:gd name="T30" fmla="*/ 2147483647 w 53"/>
                  <a:gd name="T31" fmla="*/ 2147483647 h 28"/>
                  <a:gd name="T32" fmla="*/ 2147483647 w 53"/>
                  <a:gd name="T33" fmla="*/ 2147483647 h 28"/>
                  <a:gd name="T34" fmla="*/ 2147483647 w 53"/>
                  <a:gd name="T35" fmla="*/ 2147483647 h 28"/>
                  <a:gd name="T36" fmla="*/ 2147483647 w 53"/>
                  <a:gd name="T37" fmla="*/ 2147483647 h 28"/>
                  <a:gd name="T38" fmla="*/ 2147483647 w 53"/>
                  <a:gd name="T39" fmla="*/ 2147483647 h 28"/>
                  <a:gd name="T40" fmla="*/ 0 w 53"/>
                  <a:gd name="T41" fmla="*/ 2147483647 h 28"/>
                  <a:gd name="T42" fmla="*/ 0 w 53"/>
                  <a:gd name="T43" fmla="*/ 2147483647 h 28"/>
                  <a:gd name="T44" fmla="*/ 2147483647 w 53"/>
                  <a:gd name="T45" fmla="*/ 2147483647 h 28"/>
                  <a:gd name="T46" fmla="*/ 2147483647 w 53"/>
                  <a:gd name="T47" fmla="*/ 2147483647 h 28"/>
                  <a:gd name="T48" fmla="*/ 2147483647 w 53"/>
                  <a:gd name="T49" fmla="*/ 2147483647 h 28"/>
                  <a:gd name="T50" fmla="*/ 2147483647 w 53"/>
                  <a:gd name="T51" fmla="*/ 2147483647 h 28"/>
                  <a:gd name="T52" fmla="*/ 2147483647 w 53"/>
                  <a:gd name="T53" fmla="*/ 2147483647 h 28"/>
                  <a:gd name="T54" fmla="*/ 2147483647 w 53"/>
                  <a:gd name="T55" fmla="*/ 2147483647 h 28"/>
                  <a:gd name="T56" fmla="*/ 2147483647 w 53"/>
                  <a:gd name="T57" fmla="*/ 2147483647 h 28"/>
                  <a:gd name="T58" fmla="*/ 2147483647 w 53"/>
                  <a:gd name="T59" fmla="*/ 2147483647 h 28"/>
                  <a:gd name="T60" fmla="*/ 2147483647 w 53"/>
                  <a:gd name="T61" fmla="*/ 0 h 28"/>
                  <a:gd name="T62" fmla="*/ 2147483647 w 53"/>
                  <a:gd name="T63" fmla="*/ 0 h 28"/>
                  <a:gd name="T64" fmla="*/ 2147483647 w 53"/>
                  <a:gd name="T65" fmla="*/ 0 h 28"/>
                  <a:gd name="T66" fmla="*/ 2147483647 w 53"/>
                  <a:gd name="T67" fmla="*/ 2147483647 h 28"/>
                  <a:gd name="T68" fmla="*/ 2147483647 w 53"/>
                  <a:gd name="T69" fmla="*/ 2147483647 h 28"/>
                  <a:gd name="T70" fmla="*/ 2147483647 w 53"/>
                  <a:gd name="T71" fmla="*/ 2147483647 h 28"/>
                  <a:gd name="T72" fmla="*/ 2147483647 w 53"/>
                  <a:gd name="T73" fmla="*/ 2147483647 h 28"/>
                  <a:gd name="T74" fmla="*/ 2147483647 w 53"/>
                  <a:gd name="T75" fmla="*/ 2147483647 h 28"/>
                  <a:gd name="T76" fmla="*/ 2147483647 w 53"/>
                  <a:gd name="T77" fmla="*/ 2147483647 h 28"/>
                  <a:gd name="T78" fmla="*/ 2147483647 w 53"/>
                  <a:gd name="T79" fmla="*/ 2147483647 h 28"/>
                  <a:gd name="T80" fmla="*/ 2147483647 w 53"/>
                  <a:gd name="T81" fmla="*/ 2147483647 h 28"/>
                  <a:gd name="T82" fmla="*/ 2147483647 w 53"/>
                  <a:gd name="T83" fmla="*/ 2147483647 h 28"/>
                  <a:gd name="T84" fmla="*/ 2147483647 w 53"/>
                  <a:gd name="T85" fmla="*/ 2147483647 h 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3"/>
                  <a:gd name="T130" fmla="*/ 0 h 28"/>
                  <a:gd name="T131" fmla="*/ 53 w 53"/>
                  <a:gd name="T132" fmla="*/ 28 h 2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3" h="28">
                    <a:moveTo>
                      <a:pt x="53" y="14"/>
                    </a:moveTo>
                    <a:lnTo>
                      <a:pt x="53" y="15"/>
                    </a:lnTo>
                    <a:lnTo>
                      <a:pt x="53" y="16"/>
                    </a:lnTo>
                    <a:lnTo>
                      <a:pt x="53" y="17"/>
                    </a:lnTo>
                    <a:lnTo>
                      <a:pt x="52" y="18"/>
                    </a:lnTo>
                    <a:lnTo>
                      <a:pt x="52" y="19"/>
                    </a:lnTo>
                    <a:lnTo>
                      <a:pt x="51" y="20"/>
                    </a:lnTo>
                    <a:lnTo>
                      <a:pt x="50" y="21"/>
                    </a:lnTo>
                    <a:lnTo>
                      <a:pt x="49" y="21"/>
                    </a:lnTo>
                    <a:lnTo>
                      <a:pt x="49" y="22"/>
                    </a:lnTo>
                    <a:lnTo>
                      <a:pt x="48" y="23"/>
                    </a:lnTo>
                    <a:lnTo>
                      <a:pt x="47" y="23"/>
                    </a:lnTo>
                    <a:lnTo>
                      <a:pt x="46" y="24"/>
                    </a:lnTo>
                    <a:lnTo>
                      <a:pt x="45" y="24"/>
                    </a:lnTo>
                    <a:lnTo>
                      <a:pt x="44" y="25"/>
                    </a:lnTo>
                    <a:lnTo>
                      <a:pt x="43" y="25"/>
                    </a:lnTo>
                    <a:lnTo>
                      <a:pt x="42" y="25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9" y="26"/>
                    </a:lnTo>
                    <a:lnTo>
                      <a:pt x="38" y="27"/>
                    </a:lnTo>
                    <a:lnTo>
                      <a:pt x="37" y="27"/>
                    </a:lnTo>
                    <a:lnTo>
                      <a:pt x="36" y="27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2" y="28"/>
                    </a:lnTo>
                    <a:lnTo>
                      <a:pt x="31" y="28"/>
                    </a:lnTo>
                    <a:lnTo>
                      <a:pt x="29" y="28"/>
                    </a:lnTo>
                    <a:lnTo>
                      <a:pt x="28" y="28"/>
                    </a:lnTo>
                    <a:lnTo>
                      <a:pt x="27" y="28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9" y="28"/>
                    </a:lnTo>
                    <a:lnTo>
                      <a:pt x="17" y="27"/>
                    </a:lnTo>
                    <a:lnTo>
                      <a:pt x="16" y="27"/>
                    </a:lnTo>
                    <a:lnTo>
                      <a:pt x="15" y="27"/>
                    </a:lnTo>
                    <a:lnTo>
                      <a:pt x="14" y="26"/>
                    </a:lnTo>
                    <a:lnTo>
                      <a:pt x="13" y="26"/>
                    </a:lnTo>
                    <a:lnTo>
                      <a:pt x="12" y="26"/>
                    </a:lnTo>
                    <a:lnTo>
                      <a:pt x="11" y="25"/>
                    </a:lnTo>
                    <a:lnTo>
                      <a:pt x="10" y="25"/>
                    </a:lnTo>
                    <a:lnTo>
                      <a:pt x="9" y="25"/>
                    </a:lnTo>
                    <a:lnTo>
                      <a:pt x="8" y="24"/>
                    </a:lnTo>
                    <a:lnTo>
                      <a:pt x="7" y="24"/>
                    </a:lnTo>
                    <a:lnTo>
                      <a:pt x="6" y="23"/>
                    </a:lnTo>
                    <a:lnTo>
                      <a:pt x="5" y="23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3" y="21"/>
                    </a:lnTo>
                    <a:lnTo>
                      <a:pt x="3" y="20"/>
                    </a:lnTo>
                    <a:lnTo>
                      <a:pt x="2" y="20"/>
                    </a:lnTo>
                    <a:lnTo>
                      <a:pt x="2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29" y="0"/>
                    </a:lnTo>
                    <a:lnTo>
                      <a:pt x="31" y="0"/>
                    </a:lnTo>
                    <a:lnTo>
                      <a:pt x="32" y="0"/>
                    </a:lnTo>
                    <a:lnTo>
                      <a:pt x="33" y="1"/>
                    </a:lnTo>
                    <a:lnTo>
                      <a:pt x="34" y="1"/>
                    </a:lnTo>
                    <a:lnTo>
                      <a:pt x="36" y="1"/>
                    </a:lnTo>
                    <a:lnTo>
                      <a:pt x="37" y="1"/>
                    </a:lnTo>
                    <a:lnTo>
                      <a:pt x="38" y="1"/>
                    </a:lnTo>
                    <a:lnTo>
                      <a:pt x="39" y="2"/>
                    </a:lnTo>
                    <a:lnTo>
                      <a:pt x="40" y="2"/>
                    </a:lnTo>
                    <a:lnTo>
                      <a:pt x="41" y="3"/>
                    </a:lnTo>
                    <a:lnTo>
                      <a:pt x="42" y="3"/>
                    </a:lnTo>
                    <a:lnTo>
                      <a:pt x="43" y="3"/>
                    </a:lnTo>
                    <a:lnTo>
                      <a:pt x="44" y="4"/>
                    </a:lnTo>
                    <a:lnTo>
                      <a:pt x="45" y="4"/>
                    </a:lnTo>
                    <a:lnTo>
                      <a:pt x="46" y="5"/>
                    </a:lnTo>
                    <a:lnTo>
                      <a:pt x="47" y="5"/>
                    </a:lnTo>
                    <a:lnTo>
                      <a:pt x="48" y="6"/>
                    </a:lnTo>
                    <a:lnTo>
                      <a:pt x="49" y="6"/>
                    </a:lnTo>
                    <a:lnTo>
                      <a:pt x="49" y="7"/>
                    </a:lnTo>
                    <a:lnTo>
                      <a:pt x="50" y="7"/>
                    </a:lnTo>
                    <a:lnTo>
                      <a:pt x="51" y="8"/>
                    </a:lnTo>
                    <a:lnTo>
                      <a:pt x="51" y="9"/>
                    </a:lnTo>
                    <a:lnTo>
                      <a:pt x="52" y="9"/>
                    </a:lnTo>
                    <a:lnTo>
                      <a:pt x="52" y="10"/>
                    </a:lnTo>
                    <a:lnTo>
                      <a:pt x="52" y="11"/>
                    </a:lnTo>
                    <a:lnTo>
                      <a:pt x="53" y="11"/>
                    </a:lnTo>
                    <a:lnTo>
                      <a:pt x="53" y="12"/>
                    </a:lnTo>
                    <a:lnTo>
                      <a:pt x="53" y="13"/>
                    </a:lnTo>
                    <a:lnTo>
                      <a:pt x="53" y="14"/>
                    </a:ln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1" name="Freeform 383"/>
              <p:cNvSpPr>
                <a:spLocks/>
              </p:cNvSpPr>
              <p:nvPr/>
            </p:nvSpPr>
            <p:spPr bwMode="auto">
              <a:xfrm>
                <a:off x="4858569" y="2926784"/>
                <a:ext cx="46485" cy="703082"/>
              </a:xfrm>
              <a:custGeom>
                <a:avLst/>
                <a:gdLst>
                  <a:gd name="T0" fmla="*/ 0 w 8"/>
                  <a:gd name="T1" fmla="*/ 2147483647 h 121"/>
                  <a:gd name="T2" fmla="*/ 0 w 8"/>
                  <a:gd name="T3" fmla="*/ 2147483647 h 121"/>
                  <a:gd name="T4" fmla="*/ 2147483647 w 8"/>
                  <a:gd name="T5" fmla="*/ 2147483647 h 121"/>
                  <a:gd name="T6" fmla="*/ 2147483647 w 8"/>
                  <a:gd name="T7" fmla="*/ 2147483647 h 121"/>
                  <a:gd name="T8" fmla="*/ 2147483647 w 8"/>
                  <a:gd name="T9" fmla="*/ 2147483647 h 121"/>
                  <a:gd name="T10" fmla="*/ 2147483647 w 8"/>
                  <a:gd name="T11" fmla="*/ 2147483647 h 121"/>
                  <a:gd name="T12" fmla="*/ 2147483647 w 8"/>
                  <a:gd name="T13" fmla="*/ 2147483647 h 121"/>
                  <a:gd name="T14" fmla="*/ 2147483647 w 8"/>
                  <a:gd name="T15" fmla="*/ 2147483647 h 121"/>
                  <a:gd name="T16" fmla="*/ 2147483647 w 8"/>
                  <a:gd name="T17" fmla="*/ 2147483647 h 121"/>
                  <a:gd name="T18" fmla="*/ 2147483647 w 8"/>
                  <a:gd name="T19" fmla="*/ 2147483647 h 121"/>
                  <a:gd name="T20" fmla="*/ 2147483647 w 8"/>
                  <a:gd name="T21" fmla="*/ 2147483647 h 121"/>
                  <a:gd name="T22" fmla="*/ 2147483647 w 8"/>
                  <a:gd name="T23" fmla="*/ 2147483647 h 121"/>
                  <a:gd name="T24" fmla="*/ 2147483647 w 8"/>
                  <a:gd name="T25" fmla="*/ 2147483647 h 121"/>
                  <a:gd name="T26" fmla="*/ 2147483647 w 8"/>
                  <a:gd name="T27" fmla="*/ 2147483647 h 121"/>
                  <a:gd name="T28" fmla="*/ 2147483647 w 8"/>
                  <a:gd name="T29" fmla="*/ 2147483647 h 121"/>
                  <a:gd name="T30" fmla="*/ 2147483647 w 8"/>
                  <a:gd name="T31" fmla="*/ 2147483647 h 121"/>
                  <a:gd name="T32" fmla="*/ 2147483647 w 8"/>
                  <a:gd name="T33" fmla="*/ 2147483647 h 121"/>
                  <a:gd name="T34" fmla="*/ 2147483647 w 8"/>
                  <a:gd name="T35" fmla="*/ 2147483647 h 121"/>
                  <a:gd name="T36" fmla="*/ 2147483647 w 8"/>
                  <a:gd name="T37" fmla="*/ 2147483647 h 121"/>
                  <a:gd name="T38" fmla="*/ 2147483647 w 8"/>
                  <a:gd name="T39" fmla="*/ 2147483647 h 121"/>
                  <a:gd name="T40" fmla="*/ 2147483647 w 8"/>
                  <a:gd name="T41" fmla="*/ 2147483647 h 121"/>
                  <a:gd name="T42" fmla="*/ 2147483647 w 8"/>
                  <a:gd name="T43" fmla="*/ 2147483647 h 121"/>
                  <a:gd name="T44" fmla="*/ 2147483647 w 8"/>
                  <a:gd name="T45" fmla="*/ 0 h 121"/>
                  <a:gd name="T46" fmla="*/ 2147483647 w 8"/>
                  <a:gd name="T47" fmla="*/ 0 h 121"/>
                  <a:gd name="T48" fmla="*/ 2147483647 w 8"/>
                  <a:gd name="T49" fmla="*/ 0 h 121"/>
                  <a:gd name="T50" fmla="*/ 2147483647 w 8"/>
                  <a:gd name="T51" fmla="*/ 0 h 121"/>
                  <a:gd name="T52" fmla="*/ 2147483647 w 8"/>
                  <a:gd name="T53" fmla="*/ 0 h 121"/>
                  <a:gd name="T54" fmla="*/ 2147483647 w 8"/>
                  <a:gd name="T55" fmla="*/ 0 h 121"/>
                  <a:gd name="T56" fmla="*/ 2147483647 w 8"/>
                  <a:gd name="T57" fmla="*/ 2147483647 h 121"/>
                  <a:gd name="T58" fmla="*/ 2147483647 w 8"/>
                  <a:gd name="T59" fmla="*/ 2147483647 h 121"/>
                  <a:gd name="T60" fmla="*/ 2147483647 w 8"/>
                  <a:gd name="T61" fmla="*/ 2147483647 h 121"/>
                  <a:gd name="T62" fmla="*/ 0 w 8"/>
                  <a:gd name="T63" fmla="*/ 2147483647 h 121"/>
                  <a:gd name="T64" fmla="*/ 0 w 8"/>
                  <a:gd name="T65" fmla="*/ 2147483647 h 1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"/>
                  <a:gd name="T100" fmla="*/ 0 h 121"/>
                  <a:gd name="T101" fmla="*/ 8 w 8"/>
                  <a:gd name="T102" fmla="*/ 121 h 12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" h="121">
                    <a:moveTo>
                      <a:pt x="0" y="4"/>
                    </a:moveTo>
                    <a:lnTo>
                      <a:pt x="0" y="117"/>
                    </a:lnTo>
                    <a:lnTo>
                      <a:pt x="0" y="118"/>
                    </a:lnTo>
                    <a:lnTo>
                      <a:pt x="0" y="119"/>
                    </a:lnTo>
                    <a:lnTo>
                      <a:pt x="1" y="119"/>
                    </a:lnTo>
                    <a:lnTo>
                      <a:pt x="1" y="120"/>
                    </a:lnTo>
                    <a:lnTo>
                      <a:pt x="2" y="121"/>
                    </a:lnTo>
                    <a:lnTo>
                      <a:pt x="3" y="121"/>
                    </a:lnTo>
                    <a:lnTo>
                      <a:pt x="4" y="121"/>
                    </a:lnTo>
                    <a:lnTo>
                      <a:pt x="5" y="121"/>
                    </a:lnTo>
                    <a:lnTo>
                      <a:pt x="6" y="121"/>
                    </a:lnTo>
                    <a:lnTo>
                      <a:pt x="7" y="121"/>
                    </a:lnTo>
                    <a:lnTo>
                      <a:pt x="7" y="120"/>
                    </a:lnTo>
                    <a:lnTo>
                      <a:pt x="8" y="120"/>
                    </a:lnTo>
                    <a:lnTo>
                      <a:pt x="8" y="119"/>
                    </a:lnTo>
                    <a:lnTo>
                      <a:pt x="8" y="118"/>
                    </a:lnTo>
                    <a:lnTo>
                      <a:pt x="8" y="117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2" name="Freeform 384"/>
              <p:cNvSpPr>
                <a:spLocks/>
              </p:cNvSpPr>
              <p:nvPr/>
            </p:nvSpPr>
            <p:spPr bwMode="auto">
              <a:xfrm>
                <a:off x="4649388" y="2700170"/>
                <a:ext cx="104590" cy="395119"/>
              </a:xfrm>
              <a:custGeom>
                <a:avLst/>
                <a:gdLst>
                  <a:gd name="T0" fmla="*/ 2147483647 w 18"/>
                  <a:gd name="T1" fmla="*/ 2147483647 h 68"/>
                  <a:gd name="T2" fmla="*/ 2147483647 w 18"/>
                  <a:gd name="T3" fmla="*/ 2147483647 h 68"/>
                  <a:gd name="T4" fmla="*/ 2147483647 w 18"/>
                  <a:gd name="T5" fmla="*/ 2147483647 h 68"/>
                  <a:gd name="T6" fmla="*/ 2147483647 w 18"/>
                  <a:gd name="T7" fmla="*/ 2147483647 h 68"/>
                  <a:gd name="T8" fmla="*/ 2147483647 w 18"/>
                  <a:gd name="T9" fmla="*/ 2147483647 h 68"/>
                  <a:gd name="T10" fmla="*/ 2147483647 w 18"/>
                  <a:gd name="T11" fmla="*/ 2147483647 h 68"/>
                  <a:gd name="T12" fmla="*/ 2147483647 w 18"/>
                  <a:gd name="T13" fmla="*/ 2147483647 h 68"/>
                  <a:gd name="T14" fmla="*/ 2147483647 w 18"/>
                  <a:gd name="T15" fmla="*/ 2147483647 h 68"/>
                  <a:gd name="T16" fmla="*/ 0 w 18"/>
                  <a:gd name="T17" fmla="*/ 2147483647 h 68"/>
                  <a:gd name="T18" fmla="*/ 0 w 18"/>
                  <a:gd name="T19" fmla="*/ 2147483647 h 68"/>
                  <a:gd name="T20" fmla="*/ 0 w 18"/>
                  <a:gd name="T21" fmla="*/ 2147483647 h 68"/>
                  <a:gd name="T22" fmla="*/ 2147483647 w 18"/>
                  <a:gd name="T23" fmla="*/ 2147483647 h 68"/>
                  <a:gd name="T24" fmla="*/ 2147483647 w 18"/>
                  <a:gd name="T25" fmla="*/ 2147483647 h 68"/>
                  <a:gd name="T26" fmla="*/ 2147483647 w 18"/>
                  <a:gd name="T27" fmla="*/ 2147483647 h 68"/>
                  <a:gd name="T28" fmla="*/ 2147483647 w 18"/>
                  <a:gd name="T29" fmla="*/ 2147483647 h 68"/>
                  <a:gd name="T30" fmla="*/ 2147483647 w 18"/>
                  <a:gd name="T31" fmla="*/ 2147483647 h 68"/>
                  <a:gd name="T32" fmla="*/ 2147483647 w 18"/>
                  <a:gd name="T33" fmla="*/ 2147483647 h 68"/>
                  <a:gd name="T34" fmla="*/ 2147483647 w 18"/>
                  <a:gd name="T35" fmla="*/ 2147483647 h 68"/>
                  <a:gd name="T36" fmla="*/ 2147483647 w 18"/>
                  <a:gd name="T37" fmla="*/ 2147483647 h 68"/>
                  <a:gd name="T38" fmla="*/ 2147483647 w 18"/>
                  <a:gd name="T39" fmla="*/ 2147483647 h 68"/>
                  <a:gd name="T40" fmla="*/ 2147483647 w 18"/>
                  <a:gd name="T41" fmla="*/ 2147483647 h 68"/>
                  <a:gd name="T42" fmla="*/ 2147483647 w 18"/>
                  <a:gd name="T43" fmla="*/ 2147483647 h 68"/>
                  <a:gd name="T44" fmla="*/ 2147483647 w 18"/>
                  <a:gd name="T45" fmla="*/ 2147483647 h 68"/>
                  <a:gd name="T46" fmla="*/ 2147483647 w 18"/>
                  <a:gd name="T47" fmla="*/ 2147483647 h 68"/>
                  <a:gd name="T48" fmla="*/ 2147483647 w 18"/>
                  <a:gd name="T49" fmla="*/ 2147483647 h 68"/>
                  <a:gd name="T50" fmla="*/ 2147483647 w 18"/>
                  <a:gd name="T51" fmla="*/ 2147483647 h 68"/>
                  <a:gd name="T52" fmla="*/ 2147483647 w 18"/>
                  <a:gd name="T53" fmla="*/ 2147483647 h 68"/>
                  <a:gd name="T54" fmla="*/ 2147483647 w 18"/>
                  <a:gd name="T55" fmla="*/ 2147483647 h 68"/>
                  <a:gd name="T56" fmla="*/ 2147483647 w 18"/>
                  <a:gd name="T57" fmla="*/ 2147483647 h 68"/>
                  <a:gd name="T58" fmla="*/ 2147483647 w 18"/>
                  <a:gd name="T59" fmla="*/ 2147483647 h 68"/>
                  <a:gd name="T60" fmla="*/ 2147483647 w 18"/>
                  <a:gd name="T61" fmla="*/ 2147483647 h 68"/>
                  <a:gd name="T62" fmla="*/ 2147483647 w 18"/>
                  <a:gd name="T63" fmla="*/ 2147483647 h 68"/>
                  <a:gd name="T64" fmla="*/ 2147483647 w 18"/>
                  <a:gd name="T65" fmla="*/ 2147483647 h 68"/>
                  <a:gd name="T66" fmla="*/ 2147483647 w 18"/>
                  <a:gd name="T67" fmla="*/ 2147483647 h 68"/>
                  <a:gd name="T68" fmla="*/ 2147483647 w 18"/>
                  <a:gd name="T69" fmla="*/ 2147483647 h 68"/>
                  <a:gd name="T70" fmla="*/ 2147483647 w 18"/>
                  <a:gd name="T71" fmla="*/ 2147483647 h 68"/>
                  <a:gd name="T72" fmla="*/ 2147483647 w 18"/>
                  <a:gd name="T73" fmla="*/ 2147483647 h 68"/>
                  <a:gd name="T74" fmla="*/ 2147483647 w 18"/>
                  <a:gd name="T75" fmla="*/ 2147483647 h 68"/>
                  <a:gd name="T76" fmla="*/ 2147483647 w 18"/>
                  <a:gd name="T77" fmla="*/ 2147483647 h 68"/>
                  <a:gd name="T78" fmla="*/ 2147483647 w 18"/>
                  <a:gd name="T79" fmla="*/ 2147483647 h 68"/>
                  <a:gd name="T80" fmla="*/ 2147483647 w 18"/>
                  <a:gd name="T81" fmla="*/ 2147483647 h 68"/>
                  <a:gd name="T82" fmla="*/ 2147483647 w 18"/>
                  <a:gd name="T83" fmla="*/ 2147483647 h 68"/>
                  <a:gd name="T84" fmla="*/ 2147483647 w 18"/>
                  <a:gd name="T85" fmla="*/ 2147483647 h 68"/>
                  <a:gd name="T86" fmla="*/ 2147483647 w 18"/>
                  <a:gd name="T87" fmla="*/ 2147483647 h 68"/>
                  <a:gd name="T88" fmla="*/ 2147483647 w 18"/>
                  <a:gd name="T89" fmla="*/ 2147483647 h 68"/>
                  <a:gd name="T90" fmla="*/ 2147483647 w 18"/>
                  <a:gd name="T91" fmla="*/ 2147483647 h 68"/>
                  <a:gd name="T92" fmla="*/ 2147483647 w 18"/>
                  <a:gd name="T93" fmla="*/ 2147483647 h 68"/>
                  <a:gd name="T94" fmla="*/ 2147483647 w 18"/>
                  <a:gd name="T95" fmla="*/ 2147483647 h 68"/>
                  <a:gd name="T96" fmla="*/ 2147483647 w 18"/>
                  <a:gd name="T97" fmla="*/ 2147483647 h 68"/>
                  <a:gd name="T98" fmla="*/ 2147483647 w 18"/>
                  <a:gd name="T99" fmla="*/ 2147483647 h 68"/>
                  <a:gd name="T100" fmla="*/ 2147483647 w 18"/>
                  <a:gd name="T101" fmla="*/ 2147483647 h 68"/>
                  <a:gd name="T102" fmla="*/ 2147483647 w 18"/>
                  <a:gd name="T103" fmla="*/ 2147483647 h 68"/>
                  <a:gd name="T104" fmla="*/ 2147483647 w 18"/>
                  <a:gd name="T105" fmla="*/ 2147483647 h 68"/>
                  <a:gd name="T106" fmla="*/ 2147483647 w 18"/>
                  <a:gd name="T107" fmla="*/ 2147483647 h 68"/>
                  <a:gd name="T108" fmla="*/ 2147483647 w 18"/>
                  <a:gd name="T109" fmla="*/ 2147483647 h 68"/>
                  <a:gd name="T110" fmla="*/ 2147483647 w 18"/>
                  <a:gd name="T111" fmla="*/ 0 h 68"/>
                  <a:gd name="T112" fmla="*/ 2147483647 w 18"/>
                  <a:gd name="T113" fmla="*/ 0 h 68"/>
                  <a:gd name="T114" fmla="*/ 2147483647 w 18"/>
                  <a:gd name="T115" fmla="*/ 0 h 68"/>
                  <a:gd name="T116" fmla="*/ 2147483647 w 18"/>
                  <a:gd name="T117" fmla="*/ 0 h 68"/>
                  <a:gd name="T118" fmla="*/ 2147483647 w 18"/>
                  <a:gd name="T119" fmla="*/ 0 h 68"/>
                  <a:gd name="T120" fmla="*/ 2147483647 w 18"/>
                  <a:gd name="T121" fmla="*/ 2147483647 h 68"/>
                  <a:gd name="T122" fmla="*/ 2147483647 w 18"/>
                  <a:gd name="T123" fmla="*/ 2147483647 h 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"/>
                  <a:gd name="T187" fmla="*/ 0 h 68"/>
                  <a:gd name="T188" fmla="*/ 18 w 18"/>
                  <a:gd name="T189" fmla="*/ 68 h 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" h="68">
                    <a:moveTo>
                      <a:pt x="10" y="2"/>
                    </a:moveTo>
                    <a:lnTo>
                      <a:pt x="10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4" y="15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2" y="21"/>
                    </a:lnTo>
                    <a:lnTo>
                      <a:pt x="1" y="23"/>
                    </a:lnTo>
                    <a:lnTo>
                      <a:pt x="1" y="25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1" y="47"/>
                    </a:lnTo>
                    <a:lnTo>
                      <a:pt x="2" y="50"/>
                    </a:lnTo>
                    <a:lnTo>
                      <a:pt x="2" y="52"/>
                    </a:lnTo>
                    <a:lnTo>
                      <a:pt x="4" y="55"/>
                    </a:lnTo>
                    <a:lnTo>
                      <a:pt x="5" y="58"/>
                    </a:lnTo>
                    <a:lnTo>
                      <a:pt x="7" y="61"/>
                    </a:lnTo>
                    <a:lnTo>
                      <a:pt x="8" y="64"/>
                    </a:lnTo>
                    <a:lnTo>
                      <a:pt x="11" y="67"/>
                    </a:lnTo>
                    <a:lnTo>
                      <a:pt x="11" y="68"/>
                    </a:lnTo>
                    <a:lnTo>
                      <a:pt x="12" y="68"/>
                    </a:lnTo>
                    <a:lnTo>
                      <a:pt x="13" y="68"/>
                    </a:lnTo>
                    <a:lnTo>
                      <a:pt x="14" y="68"/>
                    </a:lnTo>
                    <a:lnTo>
                      <a:pt x="15" y="68"/>
                    </a:lnTo>
                    <a:lnTo>
                      <a:pt x="16" y="68"/>
                    </a:lnTo>
                    <a:lnTo>
                      <a:pt x="16" y="67"/>
                    </a:lnTo>
                    <a:lnTo>
                      <a:pt x="17" y="67"/>
                    </a:lnTo>
                    <a:lnTo>
                      <a:pt x="17" y="66"/>
                    </a:lnTo>
                    <a:lnTo>
                      <a:pt x="17" y="65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8" y="63"/>
                    </a:lnTo>
                    <a:lnTo>
                      <a:pt x="17" y="63"/>
                    </a:lnTo>
                    <a:lnTo>
                      <a:pt x="17" y="62"/>
                    </a:lnTo>
                    <a:lnTo>
                      <a:pt x="15" y="59"/>
                    </a:lnTo>
                    <a:lnTo>
                      <a:pt x="13" y="57"/>
                    </a:lnTo>
                    <a:lnTo>
                      <a:pt x="12" y="55"/>
                    </a:lnTo>
                    <a:lnTo>
                      <a:pt x="11" y="52"/>
                    </a:lnTo>
                    <a:lnTo>
                      <a:pt x="10" y="50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8" y="43"/>
                    </a:lnTo>
                    <a:lnTo>
                      <a:pt x="8" y="40"/>
                    </a:lnTo>
                    <a:lnTo>
                      <a:pt x="8" y="38"/>
                    </a:lnTo>
                    <a:lnTo>
                      <a:pt x="8" y="36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10" y="21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2" y="16"/>
                    </a:lnTo>
                    <a:lnTo>
                      <a:pt x="12" y="15"/>
                    </a:lnTo>
                    <a:lnTo>
                      <a:pt x="13" y="13"/>
                    </a:lnTo>
                    <a:lnTo>
                      <a:pt x="14" y="12"/>
                    </a:lnTo>
                    <a:lnTo>
                      <a:pt x="14" y="11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8"/>
                    </a:lnTo>
                    <a:lnTo>
                      <a:pt x="17" y="7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7" y="3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3" name="Freeform 385"/>
              <p:cNvSpPr>
                <a:spLocks/>
              </p:cNvSpPr>
              <p:nvPr/>
            </p:nvSpPr>
            <p:spPr bwMode="auto">
              <a:xfrm>
                <a:off x="4486692" y="2607200"/>
                <a:ext cx="151075" cy="575249"/>
              </a:xfrm>
              <a:custGeom>
                <a:avLst/>
                <a:gdLst>
                  <a:gd name="T0" fmla="*/ 2147483647 w 26"/>
                  <a:gd name="T1" fmla="*/ 2147483647 h 99"/>
                  <a:gd name="T2" fmla="*/ 2147483647 w 26"/>
                  <a:gd name="T3" fmla="*/ 2147483647 h 99"/>
                  <a:gd name="T4" fmla="*/ 2147483647 w 26"/>
                  <a:gd name="T5" fmla="*/ 2147483647 h 99"/>
                  <a:gd name="T6" fmla="*/ 2147483647 w 26"/>
                  <a:gd name="T7" fmla="*/ 2147483647 h 99"/>
                  <a:gd name="T8" fmla="*/ 2147483647 w 26"/>
                  <a:gd name="T9" fmla="*/ 2147483647 h 99"/>
                  <a:gd name="T10" fmla="*/ 2147483647 w 26"/>
                  <a:gd name="T11" fmla="*/ 2147483647 h 99"/>
                  <a:gd name="T12" fmla="*/ 2147483647 w 26"/>
                  <a:gd name="T13" fmla="*/ 2147483647 h 99"/>
                  <a:gd name="T14" fmla="*/ 2147483647 w 26"/>
                  <a:gd name="T15" fmla="*/ 2147483647 h 99"/>
                  <a:gd name="T16" fmla="*/ 0 w 26"/>
                  <a:gd name="T17" fmla="*/ 2147483647 h 99"/>
                  <a:gd name="T18" fmla="*/ 0 w 26"/>
                  <a:gd name="T19" fmla="*/ 2147483647 h 99"/>
                  <a:gd name="T20" fmla="*/ 0 w 26"/>
                  <a:gd name="T21" fmla="*/ 2147483647 h 99"/>
                  <a:gd name="T22" fmla="*/ 2147483647 w 26"/>
                  <a:gd name="T23" fmla="*/ 2147483647 h 99"/>
                  <a:gd name="T24" fmla="*/ 2147483647 w 26"/>
                  <a:gd name="T25" fmla="*/ 2147483647 h 99"/>
                  <a:gd name="T26" fmla="*/ 2147483647 w 26"/>
                  <a:gd name="T27" fmla="*/ 2147483647 h 99"/>
                  <a:gd name="T28" fmla="*/ 2147483647 w 26"/>
                  <a:gd name="T29" fmla="*/ 2147483647 h 99"/>
                  <a:gd name="T30" fmla="*/ 2147483647 w 26"/>
                  <a:gd name="T31" fmla="*/ 2147483647 h 99"/>
                  <a:gd name="T32" fmla="*/ 2147483647 w 26"/>
                  <a:gd name="T33" fmla="*/ 2147483647 h 99"/>
                  <a:gd name="T34" fmla="*/ 2147483647 w 26"/>
                  <a:gd name="T35" fmla="*/ 2147483647 h 99"/>
                  <a:gd name="T36" fmla="*/ 2147483647 w 26"/>
                  <a:gd name="T37" fmla="*/ 2147483647 h 99"/>
                  <a:gd name="T38" fmla="*/ 2147483647 w 26"/>
                  <a:gd name="T39" fmla="*/ 2147483647 h 99"/>
                  <a:gd name="T40" fmla="*/ 2147483647 w 26"/>
                  <a:gd name="T41" fmla="*/ 2147483647 h 99"/>
                  <a:gd name="T42" fmla="*/ 2147483647 w 26"/>
                  <a:gd name="T43" fmla="*/ 2147483647 h 99"/>
                  <a:gd name="T44" fmla="*/ 2147483647 w 26"/>
                  <a:gd name="T45" fmla="*/ 2147483647 h 99"/>
                  <a:gd name="T46" fmla="*/ 2147483647 w 26"/>
                  <a:gd name="T47" fmla="*/ 2147483647 h 99"/>
                  <a:gd name="T48" fmla="*/ 2147483647 w 26"/>
                  <a:gd name="T49" fmla="*/ 2147483647 h 99"/>
                  <a:gd name="T50" fmla="*/ 2147483647 w 26"/>
                  <a:gd name="T51" fmla="*/ 2147483647 h 99"/>
                  <a:gd name="T52" fmla="*/ 2147483647 w 26"/>
                  <a:gd name="T53" fmla="*/ 2147483647 h 99"/>
                  <a:gd name="T54" fmla="*/ 2147483647 w 26"/>
                  <a:gd name="T55" fmla="*/ 2147483647 h 99"/>
                  <a:gd name="T56" fmla="*/ 2147483647 w 26"/>
                  <a:gd name="T57" fmla="*/ 2147483647 h 99"/>
                  <a:gd name="T58" fmla="*/ 2147483647 w 26"/>
                  <a:gd name="T59" fmla="*/ 2147483647 h 99"/>
                  <a:gd name="T60" fmla="*/ 2147483647 w 26"/>
                  <a:gd name="T61" fmla="*/ 2147483647 h 99"/>
                  <a:gd name="T62" fmla="*/ 2147483647 w 26"/>
                  <a:gd name="T63" fmla="*/ 2147483647 h 99"/>
                  <a:gd name="T64" fmla="*/ 2147483647 w 26"/>
                  <a:gd name="T65" fmla="*/ 2147483647 h 99"/>
                  <a:gd name="T66" fmla="*/ 2147483647 w 26"/>
                  <a:gd name="T67" fmla="*/ 2147483647 h 99"/>
                  <a:gd name="T68" fmla="*/ 2147483647 w 26"/>
                  <a:gd name="T69" fmla="*/ 2147483647 h 99"/>
                  <a:gd name="T70" fmla="*/ 2147483647 w 26"/>
                  <a:gd name="T71" fmla="*/ 2147483647 h 99"/>
                  <a:gd name="T72" fmla="*/ 2147483647 w 26"/>
                  <a:gd name="T73" fmla="*/ 2147483647 h 99"/>
                  <a:gd name="T74" fmla="*/ 2147483647 w 26"/>
                  <a:gd name="T75" fmla="*/ 2147483647 h 99"/>
                  <a:gd name="T76" fmla="*/ 2147483647 w 26"/>
                  <a:gd name="T77" fmla="*/ 2147483647 h 99"/>
                  <a:gd name="T78" fmla="*/ 2147483647 w 26"/>
                  <a:gd name="T79" fmla="*/ 2147483647 h 99"/>
                  <a:gd name="T80" fmla="*/ 2147483647 w 26"/>
                  <a:gd name="T81" fmla="*/ 2147483647 h 99"/>
                  <a:gd name="T82" fmla="*/ 2147483647 w 26"/>
                  <a:gd name="T83" fmla="*/ 2147483647 h 99"/>
                  <a:gd name="T84" fmla="*/ 2147483647 w 26"/>
                  <a:gd name="T85" fmla="*/ 2147483647 h 99"/>
                  <a:gd name="T86" fmla="*/ 2147483647 w 26"/>
                  <a:gd name="T87" fmla="*/ 2147483647 h 99"/>
                  <a:gd name="T88" fmla="*/ 2147483647 w 26"/>
                  <a:gd name="T89" fmla="*/ 2147483647 h 99"/>
                  <a:gd name="T90" fmla="*/ 2147483647 w 26"/>
                  <a:gd name="T91" fmla="*/ 2147483647 h 99"/>
                  <a:gd name="T92" fmla="*/ 2147483647 w 26"/>
                  <a:gd name="T93" fmla="*/ 2147483647 h 99"/>
                  <a:gd name="T94" fmla="*/ 2147483647 w 26"/>
                  <a:gd name="T95" fmla="*/ 2147483647 h 99"/>
                  <a:gd name="T96" fmla="*/ 2147483647 w 26"/>
                  <a:gd name="T97" fmla="*/ 2147483647 h 99"/>
                  <a:gd name="T98" fmla="*/ 2147483647 w 26"/>
                  <a:gd name="T99" fmla="*/ 2147483647 h 99"/>
                  <a:gd name="T100" fmla="*/ 2147483647 w 26"/>
                  <a:gd name="T101" fmla="*/ 2147483647 h 99"/>
                  <a:gd name="T102" fmla="*/ 2147483647 w 26"/>
                  <a:gd name="T103" fmla="*/ 2147483647 h 99"/>
                  <a:gd name="T104" fmla="*/ 2147483647 w 26"/>
                  <a:gd name="T105" fmla="*/ 2147483647 h 99"/>
                  <a:gd name="T106" fmla="*/ 2147483647 w 26"/>
                  <a:gd name="T107" fmla="*/ 2147483647 h 99"/>
                  <a:gd name="T108" fmla="*/ 2147483647 w 26"/>
                  <a:gd name="T109" fmla="*/ 2147483647 h 99"/>
                  <a:gd name="T110" fmla="*/ 2147483647 w 26"/>
                  <a:gd name="T111" fmla="*/ 0 h 99"/>
                  <a:gd name="T112" fmla="*/ 2147483647 w 26"/>
                  <a:gd name="T113" fmla="*/ 0 h 99"/>
                  <a:gd name="T114" fmla="*/ 2147483647 w 26"/>
                  <a:gd name="T115" fmla="*/ 0 h 99"/>
                  <a:gd name="T116" fmla="*/ 2147483647 w 26"/>
                  <a:gd name="T117" fmla="*/ 0 h 99"/>
                  <a:gd name="T118" fmla="*/ 2147483647 w 26"/>
                  <a:gd name="T119" fmla="*/ 0 h 99"/>
                  <a:gd name="T120" fmla="*/ 2147483647 w 26"/>
                  <a:gd name="T121" fmla="*/ 2147483647 h 99"/>
                  <a:gd name="T122" fmla="*/ 2147483647 w 26"/>
                  <a:gd name="T123" fmla="*/ 2147483647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6"/>
                  <a:gd name="T187" fmla="*/ 0 h 99"/>
                  <a:gd name="T188" fmla="*/ 26 w 26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6" h="99">
                    <a:moveTo>
                      <a:pt x="17" y="2"/>
                    </a:moveTo>
                    <a:lnTo>
                      <a:pt x="16" y="2"/>
                    </a:lnTo>
                    <a:lnTo>
                      <a:pt x="15" y="4"/>
                    </a:lnTo>
                    <a:lnTo>
                      <a:pt x="14" y="6"/>
                    </a:lnTo>
                    <a:lnTo>
                      <a:pt x="13" y="7"/>
                    </a:lnTo>
                    <a:lnTo>
                      <a:pt x="12" y="9"/>
                    </a:lnTo>
                    <a:lnTo>
                      <a:pt x="11" y="11"/>
                    </a:lnTo>
                    <a:lnTo>
                      <a:pt x="10" y="13"/>
                    </a:lnTo>
                    <a:lnTo>
                      <a:pt x="8" y="16"/>
                    </a:lnTo>
                    <a:lnTo>
                      <a:pt x="7" y="19"/>
                    </a:lnTo>
                    <a:lnTo>
                      <a:pt x="6" y="22"/>
                    </a:lnTo>
                    <a:lnTo>
                      <a:pt x="5" y="25"/>
                    </a:lnTo>
                    <a:lnTo>
                      <a:pt x="4" y="28"/>
                    </a:lnTo>
                    <a:lnTo>
                      <a:pt x="3" y="31"/>
                    </a:lnTo>
                    <a:lnTo>
                      <a:pt x="2" y="35"/>
                    </a:lnTo>
                    <a:lnTo>
                      <a:pt x="1" y="38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0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0" y="62"/>
                    </a:lnTo>
                    <a:lnTo>
                      <a:pt x="1" y="66"/>
                    </a:lnTo>
                    <a:lnTo>
                      <a:pt x="2" y="70"/>
                    </a:lnTo>
                    <a:lnTo>
                      <a:pt x="3" y="74"/>
                    </a:lnTo>
                    <a:lnTo>
                      <a:pt x="5" y="78"/>
                    </a:lnTo>
                    <a:lnTo>
                      <a:pt x="7" y="82"/>
                    </a:lnTo>
                    <a:lnTo>
                      <a:pt x="10" y="86"/>
                    </a:lnTo>
                    <a:lnTo>
                      <a:pt x="13" y="90"/>
                    </a:lnTo>
                    <a:lnTo>
                      <a:pt x="16" y="94"/>
                    </a:lnTo>
                    <a:lnTo>
                      <a:pt x="20" y="98"/>
                    </a:lnTo>
                    <a:lnTo>
                      <a:pt x="21" y="99"/>
                    </a:lnTo>
                    <a:lnTo>
                      <a:pt x="22" y="99"/>
                    </a:lnTo>
                    <a:lnTo>
                      <a:pt x="23" y="99"/>
                    </a:lnTo>
                    <a:lnTo>
                      <a:pt x="24" y="99"/>
                    </a:lnTo>
                    <a:lnTo>
                      <a:pt x="24" y="98"/>
                    </a:lnTo>
                    <a:lnTo>
                      <a:pt x="25" y="98"/>
                    </a:lnTo>
                    <a:lnTo>
                      <a:pt x="26" y="97"/>
                    </a:lnTo>
                    <a:lnTo>
                      <a:pt x="26" y="96"/>
                    </a:lnTo>
                    <a:lnTo>
                      <a:pt x="26" y="95"/>
                    </a:lnTo>
                    <a:lnTo>
                      <a:pt x="26" y="94"/>
                    </a:lnTo>
                    <a:lnTo>
                      <a:pt x="26" y="93"/>
                    </a:lnTo>
                    <a:lnTo>
                      <a:pt x="25" y="92"/>
                    </a:lnTo>
                    <a:lnTo>
                      <a:pt x="22" y="89"/>
                    </a:lnTo>
                    <a:lnTo>
                      <a:pt x="19" y="85"/>
                    </a:lnTo>
                    <a:lnTo>
                      <a:pt x="16" y="82"/>
                    </a:lnTo>
                    <a:lnTo>
                      <a:pt x="14" y="78"/>
                    </a:lnTo>
                    <a:lnTo>
                      <a:pt x="12" y="75"/>
                    </a:lnTo>
                    <a:lnTo>
                      <a:pt x="11" y="71"/>
                    </a:lnTo>
                    <a:lnTo>
                      <a:pt x="9" y="67"/>
                    </a:lnTo>
                    <a:lnTo>
                      <a:pt x="9" y="64"/>
                    </a:lnTo>
                    <a:lnTo>
                      <a:pt x="8" y="60"/>
                    </a:lnTo>
                    <a:lnTo>
                      <a:pt x="7" y="57"/>
                    </a:lnTo>
                    <a:lnTo>
                      <a:pt x="7" y="53"/>
                    </a:lnTo>
                    <a:lnTo>
                      <a:pt x="7" y="50"/>
                    </a:lnTo>
                    <a:lnTo>
                      <a:pt x="8" y="46"/>
                    </a:lnTo>
                    <a:lnTo>
                      <a:pt x="8" y="43"/>
                    </a:lnTo>
                    <a:lnTo>
                      <a:pt x="9" y="40"/>
                    </a:lnTo>
                    <a:lnTo>
                      <a:pt x="9" y="36"/>
                    </a:lnTo>
                    <a:lnTo>
                      <a:pt x="10" y="33"/>
                    </a:lnTo>
                    <a:lnTo>
                      <a:pt x="11" y="30"/>
                    </a:lnTo>
                    <a:lnTo>
                      <a:pt x="12" y="28"/>
                    </a:lnTo>
                    <a:lnTo>
                      <a:pt x="13" y="25"/>
                    </a:lnTo>
                    <a:lnTo>
                      <a:pt x="14" y="22"/>
                    </a:lnTo>
                    <a:lnTo>
                      <a:pt x="15" y="20"/>
                    </a:lnTo>
                    <a:lnTo>
                      <a:pt x="16" y="18"/>
                    </a:lnTo>
                    <a:lnTo>
                      <a:pt x="17" y="16"/>
                    </a:lnTo>
                    <a:lnTo>
                      <a:pt x="18" y="14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3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4" y="3"/>
                    </a:lnTo>
                    <a:lnTo>
                      <a:pt x="23" y="2"/>
                    </a:lnTo>
                    <a:lnTo>
                      <a:pt x="23" y="1"/>
                    </a:lnTo>
                    <a:lnTo>
                      <a:pt x="22" y="1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4" name="Freeform 386"/>
              <p:cNvSpPr>
                <a:spLocks/>
              </p:cNvSpPr>
              <p:nvPr/>
            </p:nvSpPr>
            <p:spPr bwMode="auto">
              <a:xfrm>
                <a:off x="5044508" y="2700170"/>
                <a:ext cx="104590" cy="395119"/>
              </a:xfrm>
              <a:custGeom>
                <a:avLst/>
                <a:gdLst>
                  <a:gd name="T0" fmla="*/ 2147483647 w 18"/>
                  <a:gd name="T1" fmla="*/ 2147483647 h 68"/>
                  <a:gd name="T2" fmla="*/ 0 w 18"/>
                  <a:gd name="T3" fmla="*/ 2147483647 h 68"/>
                  <a:gd name="T4" fmla="*/ 0 w 18"/>
                  <a:gd name="T5" fmla="*/ 2147483647 h 68"/>
                  <a:gd name="T6" fmla="*/ 0 w 18"/>
                  <a:gd name="T7" fmla="*/ 2147483647 h 68"/>
                  <a:gd name="T8" fmla="*/ 0 w 18"/>
                  <a:gd name="T9" fmla="*/ 2147483647 h 68"/>
                  <a:gd name="T10" fmla="*/ 0 w 18"/>
                  <a:gd name="T11" fmla="*/ 2147483647 h 68"/>
                  <a:gd name="T12" fmla="*/ 0 w 18"/>
                  <a:gd name="T13" fmla="*/ 2147483647 h 68"/>
                  <a:gd name="T14" fmla="*/ 0 w 18"/>
                  <a:gd name="T15" fmla="*/ 2147483647 h 68"/>
                  <a:gd name="T16" fmla="*/ 2147483647 w 18"/>
                  <a:gd name="T17" fmla="*/ 2147483647 h 68"/>
                  <a:gd name="T18" fmla="*/ 2147483647 w 18"/>
                  <a:gd name="T19" fmla="*/ 2147483647 h 68"/>
                  <a:gd name="T20" fmla="*/ 2147483647 w 18"/>
                  <a:gd name="T21" fmla="*/ 2147483647 h 68"/>
                  <a:gd name="T22" fmla="*/ 2147483647 w 18"/>
                  <a:gd name="T23" fmla="*/ 2147483647 h 68"/>
                  <a:gd name="T24" fmla="*/ 2147483647 w 18"/>
                  <a:gd name="T25" fmla="*/ 2147483647 h 68"/>
                  <a:gd name="T26" fmla="*/ 2147483647 w 18"/>
                  <a:gd name="T27" fmla="*/ 2147483647 h 68"/>
                  <a:gd name="T28" fmla="*/ 2147483647 w 18"/>
                  <a:gd name="T29" fmla="*/ 2147483647 h 68"/>
                  <a:gd name="T30" fmla="*/ 2147483647 w 18"/>
                  <a:gd name="T31" fmla="*/ 2147483647 h 68"/>
                  <a:gd name="T32" fmla="*/ 2147483647 w 18"/>
                  <a:gd name="T33" fmla="*/ 2147483647 h 68"/>
                  <a:gd name="T34" fmla="*/ 2147483647 w 18"/>
                  <a:gd name="T35" fmla="*/ 2147483647 h 68"/>
                  <a:gd name="T36" fmla="*/ 2147483647 w 18"/>
                  <a:gd name="T37" fmla="*/ 2147483647 h 68"/>
                  <a:gd name="T38" fmla="*/ 2147483647 w 18"/>
                  <a:gd name="T39" fmla="*/ 2147483647 h 68"/>
                  <a:gd name="T40" fmla="*/ 2147483647 w 18"/>
                  <a:gd name="T41" fmla="*/ 2147483647 h 68"/>
                  <a:gd name="T42" fmla="*/ 2147483647 w 18"/>
                  <a:gd name="T43" fmla="*/ 2147483647 h 68"/>
                  <a:gd name="T44" fmla="*/ 2147483647 w 18"/>
                  <a:gd name="T45" fmla="*/ 2147483647 h 68"/>
                  <a:gd name="T46" fmla="*/ 0 w 18"/>
                  <a:gd name="T47" fmla="*/ 2147483647 h 68"/>
                  <a:gd name="T48" fmla="*/ 0 w 18"/>
                  <a:gd name="T49" fmla="*/ 2147483647 h 68"/>
                  <a:gd name="T50" fmla="*/ 0 w 18"/>
                  <a:gd name="T51" fmla="*/ 2147483647 h 68"/>
                  <a:gd name="T52" fmla="*/ 0 w 18"/>
                  <a:gd name="T53" fmla="*/ 2147483647 h 68"/>
                  <a:gd name="T54" fmla="*/ 0 w 18"/>
                  <a:gd name="T55" fmla="*/ 2147483647 h 68"/>
                  <a:gd name="T56" fmla="*/ 0 w 18"/>
                  <a:gd name="T57" fmla="*/ 2147483647 h 68"/>
                  <a:gd name="T58" fmla="*/ 0 w 18"/>
                  <a:gd name="T59" fmla="*/ 2147483647 h 68"/>
                  <a:gd name="T60" fmla="*/ 2147483647 w 18"/>
                  <a:gd name="T61" fmla="*/ 2147483647 h 68"/>
                  <a:gd name="T62" fmla="*/ 2147483647 w 18"/>
                  <a:gd name="T63" fmla="*/ 2147483647 h 68"/>
                  <a:gd name="T64" fmla="*/ 2147483647 w 18"/>
                  <a:gd name="T65" fmla="*/ 2147483647 h 68"/>
                  <a:gd name="T66" fmla="*/ 2147483647 w 18"/>
                  <a:gd name="T67" fmla="*/ 2147483647 h 68"/>
                  <a:gd name="T68" fmla="*/ 2147483647 w 18"/>
                  <a:gd name="T69" fmla="*/ 2147483647 h 68"/>
                  <a:gd name="T70" fmla="*/ 2147483647 w 18"/>
                  <a:gd name="T71" fmla="*/ 2147483647 h 68"/>
                  <a:gd name="T72" fmla="*/ 2147483647 w 18"/>
                  <a:gd name="T73" fmla="*/ 2147483647 h 68"/>
                  <a:gd name="T74" fmla="*/ 2147483647 w 18"/>
                  <a:gd name="T75" fmla="*/ 2147483647 h 68"/>
                  <a:gd name="T76" fmla="*/ 2147483647 w 18"/>
                  <a:gd name="T77" fmla="*/ 2147483647 h 68"/>
                  <a:gd name="T78" fmla="*/ 2147483647 w 18"/>
                  <a:gd name="T79" fmla="*/ 2147483647 h 68"/>
                  <a:gd name="T80" fmla="*/ 2147483647 w 18"/>
                  <a:gd name="T81" fmla="*/ 2147483647 h 68"/>
                  <a:gd name="T82" fmla="*/ 2147483647 w 18"/>
                  <a:gd name="T83" fmla="*/ 2147483647 h 68"/>
                  <a:gd name="T84" fmla="*/ 2147483647 w 18"/>
                  <a:gd name="T85" fmla="*/ 2147483647 h 68"/>
                  <a:gd name="T86" fmla="*/ 2147483647 w 18"/>
                  <a:gd name="T87" fmla="*/ 2147483647 h 68"/>
                  <a:gd name="T88" fmla="*/ 2147483647 w 18"/>
                  <a:gd name="T89" fmla="*/ 2147483647 h 68"/>
                  <a:gd name="T90" fmla="*/ 2147483647 w 18"/>
                  <a:gd name="T91" fmla="*/ 2147483647 h 68"/>
                  <a:gd name="T92" fmla="*/ 2147483647 w 18"/>
                  <a:gd name="T93" fmla="*/ 2147483647 h 68"/>
                  <a:gd name="T94" fmla="*/ 2147483647 w 18"/>
                  <a:gd name="T95" fmla="*/ 2147483647 h 68"/>
                  <a:gd name="T96" fmla="*/ 2147483647 w 18"/>
                  <a:gd name="T97" fmla="*/ 2147483647 h 68"/>
                  <a:gd name="T98" fmla="*/ 2147483647 w 18"/>
                  <a:gd name="T99" fmla="*/ 2147483647 h 68"/>
                  <a:gd name="T100" fmla="*/ 2147483647 w 18"/>
                  <a:gd name="T101" fmla="*/ 2147483647 h 68"/>
                  <a:gd name="T102" fmla="*/ 2147483647 w 18"/>
                  <a:gd name="T103" fmla="*/ 2147483647 h 68"/>
                  <a:gd name="T104" fmla="*/ 2147483647 w 18"/>
                  <a:gd name="T105" fmla="*/ 2147483647 h 68"/>
                  <a:gd name="T106" fmla="*/ 2147483647 w 18"/>
                  <a:gd name="T107" fmla="*/ 2147483647 h 68"/>
                  <a:gd name="T108" fmla="*/ 2147483647 w 18"/>
                  <a:gd name="T109" fmla="*/ 2147483647 h 68"/>
                  <a:gd name="T110" fmla="*/ 2147483647 w 18"/>
                  <a:gd name="T111" fmla="*/ 2147483647 h 68"/>
                  <a:gd name="T112" fmla="*/ 2147483647 w 18"/>
                  <a:gd name="T113" fmla="*/ 0 h 68"/>
                  <a:gd name="T114" fmla="*/ 2147483647 w 18"/>
                  <a:gd name="T115" fmla="*/ 0 h 68"/>
                  <a:gd name="T116" fmla="*/ 2147483647 w 18"/>
                  <a:gd name="T117" fmla="*/ 0 h 68"/>
                  <a:gd name="T118" fmla="*/ 2147483647 w 18"/>
                  <a:gd name="T119" fmla="*/ 0 h 68"/>
                  <a:gd name="T120" fmla="*/ 2147483647 w 18"/>
                  <a:gd name="T121" fmla="*/ 0 h 68"/>
                  <a:gd name="T122" fmla="*/ 2147483647 w 18"/>
                  <a:gd name="T123" fmla="*/ 2147483647 h 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"/>
                  <a:gd name="T187" fmla="*/ 0 h 68"/>
                  <a:gd name="T188" fmla="*/ 18 w 18"/>
                  <a:gd name="T189" fmla="*/ 68 h 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" h="68">
                    <a:moveTo>
                      <a:pt x="1" y="1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4" y="12"/>
                    </a:lnTo>
                    <a:lnTo>
                      <a:pt x="4" y="13"/>
                    </a:lnTo>
                    <a:lnTo>
                      <a:pt x="5" y="15"/>
                    </a:lnTo>
                    <a:lnTo>
                      <a:pt x="6" y="16"/>
                    </a:lnTo>
                    <a:lnTo>
                      <a:pt x="6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8" y="23"/>
                    </a:lnTo>
                    <a:lnTo>
                      <a:pt x="8" y="25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10" y="31"/>
                    </a:lnTo>
                    <a:lnTo>
                      <a:pt x="10" y="33"/>
                    </a:lnTo>
                    <a:lnTo>
                      <a:pt x="10" y="36"/>
                    </a:lnTo>
                    <a:lnTo>
                      <a:pt x="10" y="38"/>
                    </a:lnTo>
                    <a:lnTo>
                      <a:pt x="10" y="40"/>
                    </a:lnTo>
                    <a:lnTo>
                      <a:pt x="9" y="43"/>
                    </a:lnTo>
                    <a:lnTo>
                      <a:pt x="9" y="45"/>
                    </a:lnTo>
                    <a:lnTo>
                      <a:pt x="8" y="47"/>
                    </a:lnTo>
                    <a:lnTo>
                      <a:pt x="7" y="50"/>
                    </a:lnTo>
                    <a:lnTo>
                      <a:pt x="6" y="52"/>
                    </a:lnTo>
                    <a:lnTo>
                      <a:pt x="5" y="55"/>
                    </a:lnTo>
                    <a:lnTo>
                      <a:pt x="4" y="57"/>
                    </a:lnTo>
                    <a:lnTo>
                      <a:pt x="2" y="59"/>
                    </a:lnTo>
                    <a:lnTo>
                      <a:pt x="1" y="62"/>
                    </a:lnTo>
                    <a:lnTo>
                      <a:pt x="0" y="62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0" y="65"/>
                    </a:lnTo>
                    <a:lnTo>
                      <a:pt x="0" y="66"/>
                    </a:lnTo>
                    <a:lnTo>
                      <a:pt x="1" y="67"/>
                    </a:lnTo>
                    <a:lnTo>
                      <a:pt x="1" y="68"/>
                    </a:lnTo>
                    <a:lnTo>
                      <a:pt x="2" y="68"/>
                    </a:lnTo>
                    <a:lnTo>
                      <a:pt x="3" y="68"/>
                    </a:lnTo>
                    <a:lnTo>
                      <a:pt x="4" y="68"/>
                    </a:lnTo>
                    <a:lnTo>
                      <a:pt x="5" y="68"/>
                    </a:lnTo>
                    <a:lnTo>
                      <a:pt x="6" y="68"/>
                    </a:lnTo>
                    <a:lnTo>
                      <a:pt x="6" y="67"/>
                    </a:lnTo>
                    <a:lnTo>
                      <a:pt x="7" y="67"/>
                    </a:lnTo>
                    <a:lnTo>
                      <a:pt x="9" y="64"/>
                    </a:lnTo>
                    <a:lnTo>
                      <a:pt x="11" y="61"/>
                    </a:lnTo>
                    <a:lnTo>
                      <a:pt x="12" y="58"/>
                    </a:lnTo>
                    <a:lnTo>
                      <a:pt x="14" y="55"/>
                    </a:lnTo>
                    <a:lnTo>
                      <a:pt x="15" y="52"/>
                    </a:lnTo>
                    <a:lnTo>
                      <a:pt x="16" y="50"/>
                    </a:lnTo>
                    <a:lnTo>
                      <a:pt x="16" y="47"/>
                    </a:lnTo>
                    <a:lnTo>
                      <a:pt x="17" y="44"/>
                    </a:lnTo>
                    <a:lnTo>
                      <a:pt x="17" y="41"/>
                    </a:lnTo>
                    <a:lnTo>
                      <a:pt x="18" y="38"/>
                    </a:lnTo>
                    <a:lnTo>
                      <a:pt x="18" y="36"/>
                    </a:lnTo>
                    <a:lnTo>
                      <a:pt x="17" y="33"/>
                    </a:lnTo>
                    <a:lnTo>
                      <a:pt x="17" y="30"/>
                    </a:lnTo>
                    <a:lnTo>
                      <a:pt x="17" y="28"/>
                    </a:lnTo>
                    <a:lnTo>
                      <a:pt x="16" y="25"/>
                    </a:lnTo>
                    <a:lnTo>
                      <a:pt x="16" y="23"/>
                    </a:lnTo>
                    <a:lnTo>
                      <a:pt x="15" y="21"/>
                    </a:lnTo>
                    <a:lnTo>
                      <a:pt x="15" y="19"/>
                    </a:lnTo>
                    <a:lnTo>
                      <a:pt x="14" y="17"/>
                    </a:lnTo>
                    <a:lnTo>
                      <a:pt x="13" y="15"/>
                    </a:lnTo>
                    <a:lnTo>
                      <a:pt x="13" y="13"/>
                    </a:lnTo>
                    <a:lnTo>
                      <a:pt x="12" y="11"/>
                    </a:lnTo>
                    <a:lnTo>
                      <a:pt x="11" y="9"/>
                    </a:lnTo>
                    <a:lnTo>
                      <a:pt x="10" y="8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5" name="Freeform 387"/>
              <p:cNvSpPr>
                <a:spLocks/>
              </p:cNvSpPr>
              <p:nvPr/>
            </p:nvSpPr>
            <p:spPr bwMode="auto">
              <a:xfrm>
                <a:off x="5154911" y="2607200"/>
                <a:ext cx="156887" cy="575249"/>
              </a:xfrm>
              <a:custGeom>
                <a:avLst/>
                <a:gdLst>
                  <a:gd name="T0" fmla="*/ 2147483647 w 27"/>
                  <a:gd name="T1" fmla="*/ 2147483647 h 99"/>
                  <a:gd name="T2" fmla="*/ 2147483647 w 27"/>
                  <a:gd name="T3" fmla="*/ 2147483647 h 99"/>
                  <a:gd name="T4" fmla="*/ 2147483647 w 27"/>
                  <a:gd name="T5" fmla="*/ 2147483647 h 99"/>
                  <a:gd name="T6" fmla="*/ 2147483647 w 27"/>
                  <a:gd name="T7" fmla="*/ 2147483647 h 99"/>
                  <a:gd name="T8" fmla="*/ 2147483647 w 27"/>
                  <a:gd name="T9" fmla="*/ 2147483647 h 99"/>
                  <a:gd name="T10" fmla="*/ 2147483647 w 27"/>
                  <a:gd name="T11" fmla="*/ 2147483647 h 99"/>
                  <a:gd name="T12" fmla="*/ 2147483647 w 27"/>
                  <a:gd name="T13" fmla="*/ 2147483647 h 99"/>
                  <a:gd name="T14" fmla="*/ 2147483647 w 27"/>
                  <a:gd name="T15" fmla="*/ 2147483647 h 99"/>
                  <a:gd name="T16" fmla="*/ 2147483647 w 27"/>
                  <a:gd name="T17" fmla="*/ 2147483647 h 99"/>
                  <a:gd name="T18" fmla="*/ 2147483647 w 27"/>
                  <a:gd name="T19" fmla="*/ 2147483647 h 99"/>
                  <a:gd name="T20" fmla="*/ 2147483647 w 27"/>
                  <a:gd name="T21" fmla="*/ 2147483647 h 99"/>
                  <a:gd name="T22" fmla="*/ 2147483647 w 27"/>
                  <a:gd name="T23" fmla="*/ 2147483647 h 99"/>
                  <a:gd name="T24" fmla="*/ 2147483647 w 27"/>
                  <a:gd name="T25" fmla="*/ 2147483647 h 99"/>
                  <a:gd name="T26" fmla="*/ 2147483647 w 27"/>
                  <a:gd name="T27" fmla="*/ 2147483647 h 99"/>
                  <a:gd name="T28" fmla="*/ 2147483647 w 27"/>
                  <a:gd name="T29" fmla="*/ 2147483647 h 99"/>
                  <a:gd name="T30" fmla="*/ 2147483647 w 27"/>
                  <a:gd name="T31" fmla="*/ 2147483647 h 99"/>
                  <a:gd name="T32" fmla="*/ 2147483647 w 27"/>
                  <a:gd name="T33" fmla="*/ 2147483647 h 99"/>
                  <a:gd name="T34" fmla="*/ 2147483647 w 27"/>
                  <a:gd name="T35" fmla="*/ 2147483647 h 99"/>
                  <a:gd name="T36" fmla="*/ 2147483647 w 27"/>
                  <a:gd name="T37" fmla="*/ 2147483647 h 99"/>
                  <a:gd name="T38" fmla="*/ 2147483647 w 27"/>
                  <a:gd name="T39" fmla="*/ 2147483647 h 99"/>
                  <a:gd name="T40" fmla="*/ 2147483647 w 27"/>
                  <a:gd name="T41" fmla="*/ 2147483647 h 99"/>
                  <a:gd name="T42" fmla="*/ 2147483647 w 27"/>
                  <a:gd name="T43" fmla="*/ 2147483647 h 99"/>
                  <a:gd name="T44" fmla="*/ 2147483647 w 27"/>
                  <a:gd name="T45" fmla="*/ 2147483647 h 99"/>
                  <a:gd name="T46" fmla="*/ 2147483647 w 27"/>
                  <a:gd name="T47" fmla="*/ 2147483647 h 99"/>
                  <a:gd name="T48" fmla="*/ 0 w 27"/>
                  <a:gd name="T49" fmla="*/ 2147483647 h 99"/>
                  <a:gd name="T50" fmla="*/ 0 w 27"/>
                  <a:gd name="T51" fmla="*/ 2147483647 h 99"/>
                  <a:gd name="T52" fmla="*/ 0 w 27"/>
                  <a:gd name="T53" fmla="*/ 2147483647 h 99"/>
                  <a:gd name="T54" fmla="*/ 0 w 27"/>
                  <a:gd name="T55" fmla="*/ 2147483647 h 99"/>
                  <a:gd name="T56" fmla="*/ 0 w 27"/>
                  <a:gd name="T57" fmla="*/ 2147483647 h 99"/>
                  <a:gd name="T58" fmla="*/ 0 w 27"/>
                  <a:gd name="T59" fmla="*/ 2147483647 h 99"/>
                  <a:gd name="T60" fmla="*/ 2147483647 w 27"/>
                  <a:gd name="T61" fmla="*/ 2147483647 h 99"/>
                  <a:gd name="T62" fmla="*/ 2147483647 w 27"/>
                  <a:gd name="T63" fmla="*/ 2147483647 h 99"/>
                  <a:gd name="T64" fmla="*/ 2147483647 w 27"/>
                  <a:gd name="T65" fmla="*/ 2147483647 h 99"/>
                  <a:gd name="T66" fmla="*/ 2147483647 w 27"/>
                  <a:gd name="T67" fmla="*/ 2147483647 h 99"/>
                  <a:gd name="T68" fmla="*/ 2147483647 w 27"/>
                  <a:gd name="T69" fmla="*/ 2147483647 h 99"/>
                  <a:gd name="T70" fmla="*/ 2147483647 w 27"/>
                  <a:gd name="T71" fmla="*/ 2147483647 h 99"/>
                  <a:gd name="T72" fmla="*/ 2147483647 w 27"/>
                  <a:gd name="T73" fmla="*/ 2147483647 h 99"/>
                  <a:gd name="T74" fmla="*/ 2147483647 w 27"/>
                  <a:gd name="T75" fmla="*/ 2147483647 h 99"/>
                  <a:gd name="T76" fmla="*/ 2147483647 w 27"/>
                  <a:gd name="T77" fmla="*/ 2147483647 h 99"/>
                  <a:gd name="T78" fmla="*/ 2147483647 w 27"/>
                  <a:gd name="T79" fmla="*/ 2147483647 h 99"/>
                  <a:gd name="T80" fmla="*/ 2147483647 w 27"/>
                  <a:gd name="T81" fmla="*/ 2147483647 h 99"/>
                  <a:gd name="T82" fmla="*/ 2147483647 w 27"/>
                  <a:gd name="T83" fmla="*/ 2147483647 h 99"/>
                  <a:gd name="T84" fmla="*/ 2147483647 w 27"/>
                  <a:gd name="T85" fmla="*/ 2147483647 h 99"/>
                  <a:gd name="T86" fmla="*/ 2147483647 w 27"/>
                  <a:gd name="T87" fmla="*/ 2147483647 h 99"/>
                  <a:gd name="T88" fmla="*/ 2147483647 w 27"/>
                  <a:gd name="T89" fmla="*/ 2147483647 h 99"/>
                  <a:gd name="T90" fmla="*/ 2147483647 w 27"/>
                  <a:gd name="T91" fmla="*/ 2147483647 h 99"/>
                  <a:gd name="T92" fmla="*/ 2147483647 w 27"/>
                  <a:gd name="T93" fmla="*/ 2147483647 h 99"/>
                  <a:gd name="T94" fmla="*/ 2147483647 w 27"/>
                  <a:gd name="T95" fmla="*/ 2147483647 h 99"/>
                  <a:gd name="T96" fmla="*/ 2147483647 w 27"/>
                  <a:gd name="T97" fmla="*/ 2147483647 h 99"/>
                  <a:gd name="T98" fmla="*/ 2147483647 w 27"/>
                  <a:gd name="T99" fmla="*/ 2147483647 h 99"/>
                  <a:gd name="T100" fmla="*/ 2147483647 w 27"/>
                  <a:gd name="T101" fmla="*/ 2147483647 h 99"/>
                  <a:gd name="T102" fmla="*/ 2147483647 w 27"/>
                  <a:gd name="T103" fmla="*/ 2147483647 h 99"/>
                  <a:gd name="T104" fmla="*/ 2147483647 w 27"/>
                  <a:gd name="T105" fmla="*/ 2147483647 h 99"/>
                  <a:gd name="T106" fmla="*/ 2147483647 w 27"/>
                  <a:gd name="T107" fmla="*/ 2147483647 h 99"/>
                  <a:gd name="T108" fmla="*/ 2147483647 w 27"/>
                  <a:gd name="T109" fmla="*/ 2147483647 h 99"/>
                  <a:gd name="T110" fmla="*/ 2147483647 w 27"/>
                  <a:gd name="T111" fmla="*/ 2147483647 h 99"/>
                  <a:gd name="T112" fmla="*/ 2147483647 w 27"/>
                  <a:gd name="T113" fmla="*/ 0 h 99"/>
                  <a:gd name="T114" fmla="*/ 2147483647 w 27"/>
                  <a:gd name="T115" fmla="*/ 0 h 99"/>
                  <a:gd name="T116" fmla="*/ 2147483647 w 27"/>
                  <a:gd name="T117" fmla="*/ 0 h 99"/>
                  <a:gd name="T118" fmla="*/ 2147483647 w 27"/>
                  <a:gd name="T119" fmla="*/ 0 h 99"/>
                  <a:gd name="T120" fmla="*/ 2147483647 w 27"/>
                  <a:gd name="T121" fmla="*/ 0 h 99"/>
                  <a:gd name="T122" fmla="*/ 2147483647 w 27"/>
                  <a:gd name="T123" fmla="*/ 2147483647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7"/>
                  <a:gd name="T187" fmla="*/ 0 h 99"/>
                  <a:gd name="T188" fmla="*/ 27 w 27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7" h="99">
                    <a:moveTo>
                      <a:pt x="4" y="1"/>
                    </a:move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6" y="10"/>
                    </a:lnTo>
                    <a:lnTo>
                      <a:pt x="7" y="12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1" y="20"/>
                    </a:lnTo>
                    <a:lnTo>
                      <a:pt x="12" y="22"/>
                    </a:lnTo>
                    <a:lnTo>
                      <a:pt x="13" y="25"/>
                    </a:lnTo>
                    <a:lnTo>
                      <a:pt x="14" y="28"/>
                    </a:lnTo>
                    <a:lnTo>
                      <a:pt x="15" y="30"/>
                    </a:lnTo>
                    <a:lnTo>
                      <a:pt x="16" y="33"/>
                    </a:lnTo>
                    <a:lnTo>
                      <a:pt x="17" y="36"/>
                    </a:lnTo>
                    <a:lnTo>
                      <a:pt x="18" y="40"/>
                    </a:lnTo>
                    <a:lnTo>
                      <a:pt x="18" y="43"/>
                    </a:lnTo>
                    <a:lnTo>
                      <a:pt x="19" y="46"/>
                    </a:lnTo>
                    <a:lnTo>
                      <a:pt x="19" y="50"/>
                    </a:lnTo>
                    <a:lnTo>
                      <a:pt x="19" y="53"/>
                    </a:lnTo>
                    <a:lnTo>
                      <a:pt x="19" y="57"/>
                    </a:lnTo>
                    <a:lnTo>
                      <a:pt x="18" y="60"/>
                    </a:lnTo>
                    <a:lnTo>
                      <a:pt x="18" y="64"/>
                    </a:lnTo>
                    <a:lnTo>
                      <a:pt x="17" y="67"/>
                    </a:lnTo>
                    <a:lnTo>
                      <a:pt x="16" y="71"/>
                    </a:lnTo>
                    <a:lnTo>
                      <a:pt x="14" y="75"/>
                    </a:lnTo>
                    <a:lnTo>
                      <a:pt x="12" y="78"/>
                    </a:lnTo>
                    <a:lnTo>
                      <a:pt x="10" y="82"/>
                    </a:lnTo>
                    <a:lnTo>
                      <a:pt x="7" y="85"/>
                    </a:lnTo>
                    <a:lnTo>
                      <a:pt x="5" y="89"/>
                    </a:lnTo>
                    <a:lnTo>
                      <a:pt x="1" y="92"/>
                    </a:lnTo>
                    <a:lnTo>
                      <a:pt x="1" y="93"/>
                    </a:lnTo>
                    <a:lnTo>
                      <a:pt x="0" y="93"/>
                    </a:lnTo>
                    <a:lnTo>
                      <a:pt x="0" y="94"/>
                    </a:lnTo>
                    <a:lnTo>
                      <a:pt x="0" y="95"/>
                    </a:lnTo>
                    <a:lnTo>
                      <a:pt x="0" y="96"/>
                    </a:lnTo>
                    <a:lnTo>
                      <a:pt x="0" y="97"/>
                    </a:lnTo>
                    <a:lnTo>
                      <a:pt x="1" y="97"/>
                    </a:lnTo>
                    <a:lnTo>
                      <a:pt x="1" y="98"/>
                    </a:lnTo>
                    <a:lnTo>
                      <a:pt x="2" y="98"/>
                    </a:lnTo>
                    <a:lnTo>
                      <a:pt x="2" y="99"/>
                    </a:lnTo>
                    <a:lnTo>
                      <a:pt x="3" y="99"/>
                    </a:lnTo>
                    <a:lnTo>
                      <a:pt x="4" y="99"/>
                    </a:lnTo>
                    <a:lnTo>
                      <a:pt x="5" y="99"/>
                    </a:lnTo>
                    <a:lnTo>
                      <a:pt x="6" y="99"/>
                    </a:lnTo>
                    <a:lnTo>
                      <a:pt x="6" y="98"/>
                    </a:lnTo>
                    <a:lnTo>
                      <a:pt x="7" y="98"/>
                    </a:lnTo>
                    <a:lnTo>
                      <a:pt x="10" y="94"/>
                    </a:lnTo>
                    <a:lnTo>
                      <a:pt x="14" y="90"/>
                    </a:lnTo>
                    <a:lnTo>
                      <a:pt x="17" y="86"/>
                    </a:lnTo>
                    <a:lnTo>
                      <a:pt x="19" y="82"/>
                    </a:lnTo>
                    <a:lnTo>
                      <a:pt x="21" y="78"/>
                    </a:lnTo>
                    <a:lnTo>
                      <a:pt x="23" y="74"/>
                    </a:lnTo>
                    <a:lnTo>
                      <a:pt x="24" y="70"/>
                    </a:lnTo>
                    <a:lnTo>
                      <a:pt x="25" y="66"/>
                    </a:lnTo>
                    <a:lnTo>
                      <a:pt x="26" y="62"/>
                    </a:lnTo>
                    <a:lnTo>
                      <a:pt x="27" y="58"/>
                    </a:lnTo>
                    <a:lnTo>
                      <a:pt x="27" y="54"/>
                    </a:lnTo>
                    <a:lnTo>
                      <a:pt x="27" y="50"/>
                    </a:lnTo>
                    <a:lnTo>
                      <a:pt x="26" y="46"/>
                    </a:lnTo>
                    <a:lnTo>
                      <a:pt x="26" y="42"/>
                    </a:lnTo>
                    <a:lnTo>
                      <a:pt x="25" y="38"/>
                    </a:lnTo>
                    <a:lnTo>
                      <a:pt x="25" y="35"/>
                    </a:lnTo>
                    <a:lnTo>
                      <a:pt x="24" y="31"/>
                    </a:lnTo>
                    <a:lnTo>
                      <a:pt x="23" y="28"/>
                    </a:lnTo>
                    <a:lnTo>
                      <a:pt x="21" y="25"/>
                    </a:lnTo>
                    <a:lnTo>
                      <a:pt x="20" y="22"/>
                    </a:lnTo>
                    <a:lnTo>
                      <a:pt x="19" y="19"/>
                    </a:lnTo>
                    <a:lnTo>
                      <a:pt x="18" y="16"/>
                    </a:lnTo>
                    <a:lnTo>
                      <a:pt x="17" y="13"/>
                    </a:lnTo>
                    <a:lnTo>
                      <a:pt x="15" y="11"/>
                    </a:lnTo>
                    <a:lnTo>
                      <a:pt x="14" y="9"/>
                    </a:lnTo>
                    <a:lnTo>
                      <a:pt x="13" y="7"/>
                    </a:lnTo>
                    <a:lnTo>
                      <a:pt x="12" y="6"/>
                    </a:lnTo>
                    <a:lnTo>
                      <a:pt x="11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6" name="Freeform 388"/>
              <p:cNvSpPr>
                <a:spLocks/>
              </p:cNvSpPr>
              <p:nvPr/>
            </p:nvSpPr>
            <p:spPr bwMode="auto">
              <a:xfrm>
                <a:off x="4806276" y="2810573"/>
                <a:ext cx="162696" cy="162696"/>
              </a:xfrm>
              <a:custGeom>
                <a:avLst/>
                <a:gdLst>
                  <a:gd name="T0" fmla="*/ 2147483647 w 28"/>
                  <a:gd name="T1" fmla="*/ 2147483647 h 28"/>
                  <a:gd name="T2" fmla="*/ 2147483647 w 28"/>
                  <a:gd name="T3" fmla="*/ 2147483647 h 28"/>
                  <a:gd name="T4" fmla="*/ 2147483647 w 28"/>
                  <a:gd name="T5" fmla="*/ 2147483647 h 28"/>
                  <a:gd name="T6" fmla="*/ 2147483647 w 28"/>
                  <a:gd name="T7" fmla="*/ 2147483647 h 28"/>
                  <a:gd name="T8" fmla="*/ 2147483647 w 28"/>
                  <a:gd name="T9" fmla="*/ 2147483647 h 28"/>
                  <a:gd name="T10" fmla="*/ 2147483647 w 28"/>
                  <a:gd name="T11" fmla="*/ 2147483647 h 28"/>
                  <a:gd name="T12" fmla="*/ 2147483647 w 28"/>
                  <a:gd name="T13" fmla="*/ 2147483647 h 28"/>
                  <a:gd name="T14" fmla="*/ 2147483647 w 28"/>
                  <a:gd name="T15" fmla="*/ 2147483647 h 28"/>
                  <a:gd name="T16" fmla="*/ 2147483647 w 28"/>
                  <a:gd name="T17" fmla="*/ 2147483647 h 28"/>
                  <a:gd name="T18" fmla="*/ 2147483647 w 28"/>
                  <a:gd name="T19" fmla="*/ 2147483647 h 28"/>
                  <a:gd name="T20" fmla="*/ 2147483647 w 28"/>
                  <a:gd name="T21" fmla="*/ 2147483647 h 28"/>
                  <a:gd name="T22" fmla="*/ 2147483647 w 28"/>
                  <a:gd name="T23" fmla="*/ 2147483647 h 28"/>
                  <a:gd name="T24" fmla="*/ 2147483647 w 28"/>
                  <a:gd name="T25" fmla="*/ 2147483647 h 28"/>
                  <a:gd name="T26" fmla="*/ 2147483647 w 28"/>
                  <a:gd name="T27" fmla="*/ 2147483647 h 28"/>
                  <a:gd name="T28" fmla="*/ 2147483647 w 28"/>
                  <a:gd name="T29" fmla="*/ 2147483647 h 28"/>
                  <a:gd name="T30" fmla="*/ 2147483647 w 28"/>
                  <a:gd name="T31" fmla="*/ 2147483647 h 28"/>
                  <a:gd name="T32" fmla="*/ 2147483647 w 28"/>
                  <a:gd name="T33" fmla="*/ 2147483647 h 28"/>
                  <a:gd name="T34" fmla="*/ 2147483647 w 28"/>
                  <a:gd name="T35" fmla="*/ 2147483647 h 28"/>
                  <a:gd name="T36" fmla="*/ 2147483647 w 28"/>
                  <a:gd name="T37" fmla="*/ 2147483647 h 28"/>
                  <a:gd name="T38" fmla="*/ 0 w 28"/>
                  <a:gd name="T39" fmla="*/ 2147483647 h 28"/>
                  <a:gd name="T40" fmla="*/ 0 w 28"/>
                  <a:gd name="T41" fmla="*/ 2147483647 h 28"/>
                  <a:gd name="T42" fmla="*/ 0 w 28"/>
                  <a:gd name="T43" fmla="*/ 2147483647 h 28"/>
                  <a:gd name="T44" fmla="*/ 0 w 28"/>
                  <a:gd name="T45" fmla="*/ 2147483647 h 28"/>
                  <a:gd name="T46" fmla="*/ 2147483647 w 28"/>
                  <a:gd name="T47" fmla="*/ 2147483647 h 28"/>
                  <a:gd name="T48" fmla="*/ 2147483647 w 28"/>
                  <a:gd name="T49" fmla="*/ 2147483647 h 28"/>
                  <a:gd name="T50" fmla="*/ 2147483647 w 28"/>
                  <a:gd name="T51" fmla="*/ 2147483647 h 28"/>
                  <a:gd name="T52" fmla="*/ 2147483647 w 28"/>
                  <a:gd name="T53" fmla="*/ 2147483647 h 28"/>
                  <a:gd name="T54" fmla="*/ 2147483647 w 28"/>
                  <a:gd name="T55" fmla="*/ 2147483647 h 28"/>
                  <a:gd name="T56" fmla="*/ 2147483647 w 28"/>
                  <a:gd name="T57" fmla="*/ 2147483647 h 28"/>
                  <a:gd name="T58" fmla="*/ 2147483647 w 28"/>
                  <a:gd name="T59" fmla="*/ 2147483647 h 28"/>
                  <a:gd name="T60" fmla="*/ 2147483647 w 28"/>
                  <a:gd name="T61" fmla="*/ 0 h 28"/>
                  <a:gd name="T62" fmla="*/ 2147483647 w 28"/>
                  <a:gd name="T63" fmla="*/ 0 h 28"/>
                  <a:gd name="T64" fmla="*/ 2147483647 w 28"/>
                  <a:gd name="T65" fmla="*/ 0 h 28"/>
                  <a:gd name="T66" fmla="*/ 2147483647 w 28"/>
                  <a:gd name="T67" fmla="*/ 0 h 28"/>
                  <a:gd name="T68" fmla="*/ 2147483647 w 28"/>
                  <a:gd name="T69" fmla="*/ 2147483647 h 28"/>
                  <a:gd name="T70" fmla="*/ 2147483647 w 28"/>
                  <a:gd name="T71" fmla="*/ 2147483647 h 28"/>
                  <a:gd name="T72" fmla="*/ 2147483647 w 28"/>
                  <a:gd name="T73" fmla="*/ 2147483647 h 28"/>
                  <a:gd name="T74" fmla="*/ 2147483647 w 28"/>
                  <a:gd name="T75" fmla="*/ 2147483647 h 28"/>
                  <a:gd name="T76" fmla="*/ 2147483647 w 28"/>
                  <a:gd name="T77" fmla="*/ 2147483647 h 28"/>
                  <a:gd name="T78" fmla="*/ 2147483647 w 28"/>
                  <a:gd name="T79" fmla="*/ 2147483647 h 28"/>
                  <a:gd name="T80" fmla="*/ 2147483647 w 28"/>
                  <a:gd name="T81" fmla="*/ 2147483647 h 28"/>
                  <a:gd name="T82" fmla="*/ 2147483647 w 28"/>
                  <a:gd name="T83" fmla="*/ 2147483647 h 28"/>
                  <a:gd name="T84" fmla="*/ 2147483647 w 28"/>
                  <a:gd name="T85" fmla="*/ 2147483647 h 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"/>
                  <a:gd name="T130" fmla="*/ 0 h 28"/>
                  <a:gd name="T131" fmla="*/ 28 w 28"/>
                  <a:gd name="T132" fmla="*/ 28 h 2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" h="28">
                    <a:moveTo>
                      <a:pt x="28" y="14"/>
                    </a:moveTo>
                    <a:lnTo>
                      <a:pt x="28" y="15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8"/>
                    </a:lnTo>
                    <a:lnTo>
                      <a:pt x="27" y="19"/>
                    </a:lnTo>
                    <a:lnTo>
                      <a:pt x="26" y="20"/>
                    </a:lnTo>
                    <a:lnTo>
                      <a:pt x="26" y="21"/>
                    </a:lnTo>
                    <a:lnTo>
                      <a:pt x="25" y="22"/>
                    </a:lnTo>
                    <a:lnTo>
                      <a:pt x="25" y="23"/>
                    </a:lnTo>
                    <a:lnTo>
                      <a:pt x="24" y="23"/>
                    </a:lnTo>
                    <a:lnTo>
                      <a:pt x="24" y="24"/>
                    </a:lnTo>
                    <a:lnTo>
                      <a:pt x="23" y="24"/>
                    </a:lnTo>
                    <a:lnTo>
                      <a:pt x="23" y="25"/>
                    </a:lnTo>
                    <a:lnTo>
                      <a:pt x="22" y="25"/>
                    </a:lnTo>
                    <a:lnTo>
                      <a:pt x="21" y="26"/>
                    </a:lnTo>
                    <a:lnTo>
                      <a:pt x="20" y="26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6" y="28"/>
                    </a:lnTo>
                    <a:lnTo>
                      <a:pt x="15" y="28"/>
                    </a:lnTo>
                    <a:lnTo>
                      <a:pt x="14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10" y="27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6" y="25"/>
                    </a:lnTo>
                    <a:lnTo>
                      <a:pt x="5" y="25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3" y="23"/>
                    </a:lnTo>
                    <a:lnTo>
                      <a:pt x="3" y="22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1" y="2"/>
                    </a:lnTo>
                    <a:lnTo>
                      <a:pt x="22" y="2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6" y="7"/>
                    </a:lnTo>
                    <a:lnTo>
                      <a:pt x="26" y="8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3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B8A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7" name="Freeform 390"/>
              <p:cNvSpPr>
                <a:spLocks/>
              </p:cNvSpPr>
              <p:nvPr/>
            </p:nvSpPr>
            <p:spPr bwMode="auto">
              <a:xfrm>
                <a:off x="4817897" y="2822194"/>
                <a:ext cx="69727" cy="116212"/>
              </a:xfrm>
              <a:custGeom>
                <a:avLst/>
                <a:gdLst>
                  <a:gd name="T0" fmla="*/ 2147483647 w 12"/>
                  <a:gd name="T1" fmla="*/ 0 h 20"/>
                  <a:gd name="T2" fmla="*/ 2147483647 w 12"/>
                  <a:gd name="T3" fmla="*/ 0 h 20"/>
                  <a:gd name="T4" fmla="*/ 2147483647 w 12"/>
                  <a:gd name="T5" fmla="*/ 0 h 20"/>
                  <a:gd name="T6" fmla="*/ 2147483647 w 12"/>
                  <a:gd name="T7" fmla="*/ 0 h 20"/>
                  <a:gd name="T8" fmla="*/ 2147483647 w 12"/>
                  <a:gd name="T9" fmla="*/ 2147483647 h 20"/>
                  <a:gd name="T10" fmla="*/ 2147483647 w 12"/>
                  <a:gd name="T11" fmla="*/ 2147483647 h 20"/>
                  <a:gd name="T12" fmla="*/ 2147483647 w 12"/>
                  <a:gd name="T13" fmla="*/ 2147483647 h 20"/>
                  <a:gd name="T14" fmla="*/ 2147483647 w 12"/>
                  <a:gd name="T15" fmla="*/ 2147483647 h 20"/>
                  <a:gd name="T16" fmla="*/ 2147483647 w 12"/>
                  <a:gd name="T17" fmla="*/ 2147483647 h 20"/>
                  <a:gd name="T18" fmla="*/ 2147483647 w 12"/>
                  <a:gd name="T19" fmla="*/ 2147483647 h 20"/>
                  <a:gd name="T20" fmla="*/ 2147483647 w 12"/>
                  <a:gd name="T21" fmla="*/ 2147483647 h 20"/>
                  <a:gd name="T22" fmla="*/ 2147483647 w 12"/>
                  <a:gd name="T23" fmla="*/ 2147483647 h 20"/>
                  <a:gd name="T24" fmla="*/ 0 w 12"/>
                  <a:gd name="T25" fmla="*/ 2147483647 h 20"/>
                  <a:gd name="T26" fmla="*/ 0 w 12"/>
                  <a:gd name="T27" fmla="*/ 2147483647 h 20"/>
                  <a:gd name="T28" fmla="*/ 0 w 12"/>
                  <a:gd name="T29" fmla="*/ 2147483647 h 20"/>
                  <a:gd name="T30" fmla="*/ 0 w 12"/>
                  <a:gd name="T31" fmla="*/ 2147483647 h 20"/>
                  <a:gd name="T32" fmla="*/ 0 w 12"/>
                  <a:gd name="T33" fmla="*/ 2147483647 h 20"/>
                  <a:gd name="T34" fmla="*/ 0 w 12"/>
                  <a:gd name="T35" fmla="*/ 2147483647 h 20"/>
                  <a:gd name="T36" fmla="*/ 0 w 12"/>
                  <a:gd name="T37" fmla="*/ 2147483647 h 20"/>
                  <a:gd name="T38" fmla="*/ 0 w 12"/>
                  <a:gd name="T39" fmla="*/ 2147483647 h 20"/>
                  <a:gd name="T40" fmla="*/ 2147483647 w 12"/>
                  <a:gd name="T41" fmla="*/ 2147483647 h 20"/>
                  <a:gd name="T42" fmla="*/ 2147483647 w 12"/>
                  <a:gd name="T43" fmla="*/ 2147483647 h 20"/>
                  <a:gd name="T44" fmla="*/ 2147483647 w 12"/>
                  <a:gd name="T45" fmla="*/ 2147483647 h 20"/>
                  <a:gd name="T46" fmla="*/ 2147483647 w 12"/>
                  <a:gd name="T47" fmla="*/ 2147483647 h 20"/>
                  <a:gd name="T48" fmla="*/ 2147483647 w 12"/>
                  <a:gd name="T49" fmla="*/ 2147483647 h 20"/>
                  <a:gd name="T50" fmla="*/ 2147483647 w 12"/>
                  <a:gd name="T51" fmla="*/ 2147483647 h 20"/>
                  <a:gd name="T52" fmla="*/ 2147483647 w 12"/>
                  <a:gd name="T53" fmla="*/ 2147483647 h 20"/>
                  <a:gd name="T54" fmla="*/ 2147483647 w 12"/>
                  <a:gd name="T55" fmla="*/ 2147483647 h 20"/>
                  <a:gd name="T56" fmla="*/ 2147483647 w 12"/>
                  <a:gd name="T57" fmla="*/ 2147483647 h 20"/>
                  <a:gd name="T58" fmla="*/ 2147483647 w 12"/>
                  <a:gd name="T59" fmla="*/ 2147483647 h 20"/>
                  <a:gd name="T60" fmla="*/ 2147483647 w 12"/>
                  <a:gd name="T61" fmla="*/ 2147483647 h 20"/>
                  <a:gd name="T62" fmla="*/ 2147483647 w 12"/>
                  <a:gd name="T63" fmla="*/ 2147483647 h 20"/>
                  <a:gd name="T64" fmla="*/ 2147483647 w 12"/>
                  <a:gd name="T65" fmla="*/ 2147483647 h 20"/>
                  <a:gd name="T66" fmla="*/ 2147483647 w 12"/>
                  <a:gd name="T67" fmla="*/ 2147483647 h 20"/>
                  <a:gd name="T68" fmla="*/ 2147483647 w 12"/>
                  <a:gd name="T69" fmla="*/ 2147483647 h 20"/>
                  <a:gd name="T70" fmla="*/ 2147483647 w 12"/>
                  <a:gd name="T71" fmla="*/ 2147483647 h 20"/>
                  <a:gd name="T72" fmla="*/ 2147483647 w 12"/>
                  <a:gd name="T73" fmla="*/ 2147483647 h 20"/>
                  <a:gd name="T74" fmla="*/ 2147483647 w 12"/>
                  <a:gd name="T75" fmla="*/ 2147483647 h 2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2"/>
                  <a:gd name="T115" fmla="*/ 0 h 20"/>
                  <a:gd name="T116" fmla="*/ 12 w 12"/>
                  <a:gd name="T117" fmla="*/ 20 h 2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2" h="20">
                    <a:moveTo>
                      <a:pt x="12" y="0"/>
                    </a:move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2" y="18"/>
                    </a:lnTo>
                    <a:lnTo>
                      <a:pt x="2" y="19"/>
                    </a:lnTo>
                    <a:lnTo>
                      <a:pt x="3" y="19"/>
                    </a:lnTo>
                    <a:lnTo>
                      <a:pt x="3" y="20"/>
                    </a:lnTo>
                    <a:lnTo>
                      <a:pt x="3" y="19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9" y="2"/>
                    </a:lnTo>
                    <a:lnTo>
                      <a:pt x="10" y="1"/>
                    </a:lnTo>
                    <a:lnTo>
                      <a:pt x="11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8" name="Freeform 395"/>
              <p:cNvSpPr>
                <a:spLocks/>
              </p:cNvSpPr>
              <p:nvPr/>
            </p:nvSpPr>
            <p:spPr bwMode="auto">
              <a:xfrm>
                <a:off x="4614525" y="2665306"/>
                <a:ext cx="174317" cy="464846"/>
              </a:xfrm>
              <a:custGeom>
                <a:avLst/>
                <a:gdLst>
                  <a:gd name="T0" fmla="*/ 2147483647 w 30"/>
                  <a:gd name="T1" fmla="*/ 2147483647 h 80"/>
                  <a:gd name="T2" fmla="*/ 2147483647 w 30"/>
                  <a:gd name="T3" fmla="*/ 2147483647 h 80"/>
                  <a:gd name="T4" fmla="*/ 2147483647 w 30"/>
                  <a:gd name="T5" fmla="*/ 2147483647 h 80"/>
                  <a:gd name="T6" fmla="*/ 2147483647 w 30"/>
                  <a:gd name="T7" fmla="*/ 2147483647 h 80"/>
                  <a:gd name="T8" fmla="*/ 2147483647 w 30"/>
                  <a:gd name="T9" fmla="*/ 2147483647 h 80"/>
                  <a:gd name="T10" fmla="*/ 2147483647 w 30"/>
                  <a:gd name="T11" fmla="*/ 2147483647 h 80"/>
                  <a:gd name="T12" fmla="*/ 0 w 30"/>
                  <a:gd name="T13" fmla="*/ 2147483647 h 80"/>
                  <a:gd name="T14" fmla="*/ 0 w 30"/>
                  <a:gd name="T15" fmla="*/ 2147483647 h 80"/>
                  <a:gd name="T16" fmla="*/ 2147483647 w 30"/>
                  <a:gd name="T17" fmla="*/ 2147483647 h 80"/>
                  <a:gd name="T18" fmla="*/ 2147483647 w 30"/>
                  <a:gd name="T19" fmla="*/ 2147483647 h 80"/>
                  <a:gd name="T20" fmla="*/ 2147483647 w 30"/>
                  <a:gd name="T21" fmla="*/ 2147483647 h 80"/>
                  <a:gd name="T22" fmla="*/ 2147483647 w 30"/>
                  <a:gd name="T23" fmla="*/ 2147483647 h 80"/>
                  <a:gd name="T24" fmla="*/ 2147483647 w 30"/>
                  <a:gd name="T25" fmla="*/ 2147483647 h 80"/>
                  <a:gd name="T26" fmla="*/ 2147483647 w 30"/>
                  <a:gd name="T27" fmla="*/ 2147483647 h 80"/>
                  <a:gd name="T28" fmla="*/ 2147483647 w 30"/>
                  <a:gd name="T29" fmla="*/ 2147483647 h 80"/>
                  <a:gd name="T30" fmla="*/ 2147483647 w 30"/>
                  <a:gd name="T31" fmla="*/ 2147483647 h 80"/>
                  <a:gd name="T32" fmla="*/ 2147483647 w 30"/>
                  <a:gd name="T33" fmla="*/ 2147483647 h 80"/>
                  <a:gd name="T34" fmla="*/ 2147483647 w 30"/>
                  <a:gd name="T35" fmla="*/ 2147483647 h 80"/>
                  <a:gd name="T36" fmla="*/ 2147483647 w 30"/>
                  <a:gd name="T37" fmla="*/ 2147483647 h 80"/>
                  <a:gd name="T38" fmla="*/ 2147483647 w 30"/>
                  <a:gd name="T39" fmla="*/ 2147483647 h 80"/>
                  <a:gd name="T40" fmla="*/ 2147483647 w 30"/>
                  <a:gd name="T41" fmla="*/ 2147483647 h 80"/>
                  <a:gd name="T42" fmla="*/ 2147483647 w 30"/>
                  <a:gd name="T43" fmla="*/ 2147483647 h 80"/>
                  <a:gd name="T44" fmla="*/ 2147483647 w 30"/>
                  <a:gd name="T45" fmla="*/ 2147483647 h 80"/>
                  <a:gd name="T46" fmla="*/ 2147483647 w 30"/>
                  <a:gd name="T47" fmla="*/ 2147483647 h 80"/>
                  <a:gd name="T48" fmla="*/ 2147483647 w 30"/>
                  <a:gd name="T49" fmla="*/ 2147483647 h 80"/>
                  <a:gd name="T50" fmla="*/ 2147483647 w 30"/>
                  <a:gd name="T51" fmla="*/ 2147483647 h 80"/>
                  <a:gd name="T52" fmla="*/ 2147483647 w 30"/>
                  <a:gd name="T53" fmla="*/ 2147483647 h 80"/>
                  <a:gd name="T54" fmla="*/ 2147483647 w 30"/>
                  <a:gd name="T55" fmla="*/ 2147483647 h 80"/>
                  <a:gd name="T56" fmla="*/ 2147483647 w 30"/>
                  <a:gd name="T57" fmla="*/ 2147483647 h 80"/>
                  <a:gd name="T58" fmla="*/ 2147483647 w 30"/>
                  <a:gd name="T59" fmla="*/ 2147483647 h 80"/>
                  <a:gd name="T60" fmla="*/ 2147483647 w 30"/>
                  <a:gd name="T61" fmla="*/ 2147483647 h 80"/>
                  <a:gd name="T62" fmla="*/ 2147483647 w 30"/>
                  <a:gd name="T63" fmla="*/ 2147483647 h 80"/>
                  <a:gd name="T64" fmla="*/ 2147483647 w 30"/>
                  <a:gd name="T65" fmla="*/ 2147483647 h 80"/>
                  <a:gd name="T66" fmla="*/ 2147483647 w 30"/>
                  <a:gd name="T67" fmla="*/ 2147483647 h 80"/>
                  <a:gd name="T68" fmla="*/ 2147483647 w 30"/>
                  <a:gd name="T69" fmla="*/ 2147483647 h 80"/>
                  <a:gd name="T70" fmla="*/ 2147483647 w 30"/>
                  <a:gd name="T71" fmla="*/ 2147483647 h 80"/>
                  <a:gd name="T72" fmla="*/ 2147483647 w 30"/>
                  <a:gd name="T73" fmla="*/ 2147483647 h 80"/>
                  <a:gd name="T74" fmla="*/ 2147483647 w 30"/>
                  <a:gd name="T75" fmla="*/ 2147483647 h 80"/>
                  <a:gd name="T76" fmla="*/ 2147483647 w 30"/>
                  <a:gd name="T77" fmla="*/ 2147483647 h 80"/>
                  <a:gd name="T78" fmla="*/ 2147483647 w 30"/>
                  <a:gd name="T79" fmla="*/ 2147483647 h 80"/>
                  <a:gd name="T80" fmla="*/ 2147483647 w 30"/>
                  <a:gd name="T81" fmla="*/ 2147483647 h 80"/>
                  <a:gd name="T82" fmla="*/ 2147483647 w 30"/>
                  <a:gd name="T83" fmla="*/ 2147483647 h 80"/>
                  <a:gd name="T84" fmla="*/ 2147483647 w 30"/>
                  <a:gd name="T85" fmla="*/ 2147483647 h 80"/>
                  <a:gd name="T86" fmla="*/ 2147483647 w 30"/>
                  <a:gd name="T87" fmla="*/ 2147483647 h 80"/>
                  <a:gd name="T88" fmla="*/ 2147483647 w 30"/>
                  <a:gd name="T89" fmla="*/ 2147483647 h 80"/>
                  <a:gd name="T90" fmla="*/ 2147483647 w 30"/>
                  <a:gd name="T91" fmla="*/ 2147483647 h 80"/>
                  <a:gd name="T92" fmla="*/ 2147483647 w 30"/>
                  <a:gd name="T93" fmla="*/ 2147483647 h 80"/>
                  <a:gd name="T94" fmla="*/ 2147483647 w 30"/>
                  <a:gd name="T95" fmla="*/ 2147483647 h 80"/>
                  <a:gd name="T96" fmla="*/ 2147483647 w 30"/>
                  <a:gd name="T97" fmla="*/ 2147483647 h 80"/>
                  <a:gd name="T98" fmla="*/ 2147483647 w 30"/>
                  <a:gd name="T99" fmla="*/ 2147483647 h 80"/>
                  <a:gd name="T100" fmla="*/ 2147483647 w 30"/>
                  <a:gd name="T101" fmla="*/ 2147483647 h 80"/>
                  <a:gd name="T102" fmla="*/ 2147483647 w 30"/>
                  <a:gd name="T103" fmla="*/ 2147483647 h 80"/>
                  <a:gd name="T104" fmla="*/ 2147483647 w 30"/>
                  <a:gd name="T105" fmla="*/ 2147483647 h 80"/>
                  <a:gd name="T106" fmla="*/ 2147483647 w 30"/>
                  <a:gd name="T107" fmla="*/ 2147483647 h 80"/>
                  <a:gd name="T108" fmla="*/ 2147483647 w 30"/>
                  <a:gd name="T109" fmla="*/ 0 h 80"/>
                  <a:gd name="T110" fmla="*/ 2147483647 w 30"/>
                  <a:gd name="T111" fmla="*/ 0 h 80"/>
                  <a:gd name="T112" fmla="*/ 2147483647 w 30"/>
                  <a:gd name="T113" fmla="*/ 0 h 80"/>
                  <a:gd name="T114" fmla="*/ 2147483647 w 30"/>
                  <a:gd name="T115" fmla="*/ 0 h 80"/>
                  <a:gd name="T116" fmla="*/ 2147483647 w 30"/>
                  <a:gd name="T117" fmla="*/ 2147483647 h 80"/>
                  <a:gd name="T118" fmla="*/ 2147483647 w 30"/>
                  <a:gd name="T119" fmla="*/ 2147483647 h 80"/>
                  <a:gd name="T120" fmla="*/ 2147483647 w 30"/>
                  <a:gd name="T121" fmla="*/ 2147483647 h 80"/>
                  <a:gd name="T122" fmla="*/ 2147483647 w 30"/>
                  <a:gd name="T123" fmla="*/ 2147483647 h 80"/>
                  <a:gd name="T124" fmla="*/ 2147483647 w 30"/>
                  <a:gd name="T125" fmla="*/ 2147483647 h 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0"/>
                  <a:gd name="T190" fmla="*/ 0 h 80"/>
                  <a:gd name="T191" fmla="*/ 30 w 30"/>
                  <a:gd name="T192" fmla="*/ 80 h 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0" h="80">
                    <a:moveTo>
                      <a:pt x="12" y="4"/>
                    </a:moveTo>
                    <a:lnTo>
                      <a:pt x="12" y="4"/>
                    </a:lnTo>
                    <a:lnTo>
                      <a:pt x="11" y="5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8" y="11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5" y="16"/>
                    </a:lnTo>
                    <a:lnTo>
                      <a:pt x="4" y="18"/>
                    </a:lnTo>
                    <a:lnTo>
                      <a:pt x="4" y="21"/>
                    </a:lnTo>
                    <a:lnTo>
                      <a:pt x="3" y="23"/>
                    </a:lnTo>
                    <a:lnTo>
                      <a:pt x="2" y="25"/>
                    </a:lnTo>
                    <a:lnTo>
                      <a:pt x="2" y="28"/>
                    </a:lnTo>
                    <a:lnTo>
                      <a:pt x="1" y="31"/>
                    </a:lnTo>
                    <a:lnTo>
                      <a:pt x="1" y="33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2"/>
                    </a:lnTo>
                    <a:lnTo>
                      <a:pt x="0" y="45"/>
                    </a:lnTo>
                    <a:lnTo>
                      <a:pt x="0" y="48"/>
                    </a:lnTo>
                    <a:lnTo>
                      <a:pt x="0" y="51"/>
                    </a:lnTo>
                    <a:lnTo>
                      <a:pt x="1" y="54"/>
                    </a:lnTo>
                    <a:lnTo>
                      <a:pt x="2" y="57"/>
                    </a:lnTo>
                    <a:lnTo>
                      <a:pt x="3" y="61"/>
                    </a:lnTo>
                    <a:lnTo>
                      <a:pt x="4" y="64"/>
                    </a:lnTo>
                    <a:lnTo>
                      <a:pt x="6" y="67"/>
                    </a:lnTo>
                    <a:lnTo>
                      <a:pt x="8" y="70"/>
                    </a:lnTo>
                    <a:lnTo>
                      <a:pt x="10" y="73"/>
                    </a:lnTo>
                    <a:lnTo>
                      <a:pt x="12" y="76"/>
                    </a:lnTo>
                    <a:lnTo>
                      <a:pt x="12" y="77"/>
                    </a:lnTo>
                    <a:lnTo>
                      <a:pt x="13" y="77"/>
                    </a:lnTo>
                    <a:lnTo>
                      <a:pt x="13" y="78"/>
                    </a:lnTo>
                    <a:lnTo>
                      <a:pt x="14" y="78"/>
                    </a:lnTo>
                    <a:lnTo>
                      <a:pt x="15" y="79"/>
                    </a:lnTo>
                    <a:lnTo>
                      <a:pt x="16" y="79"/>
                    </a:lnTo>
                    <a:lnTo>
                      <a:pt x="16" y="80"/>
                    </a:lnTo>
                    <a:lnTo>
                      <a:pt x="17" y="80"/>
                    </a:lnTo>
                    <a:lnTo>
                      <a:pt x="18" y="80"/>
                    </a:lnTo>
                    <a:lnTo>
                      <a:pt x="19" y="80"/>
                    </a:lnTo>
                    <a:lnTo>
                      <a:pt x="20" y="80"/>
                    </a:lnTo>
                    <a:lnTo>
                      <a:pt x="21" y="80"/>
                    </a:lnTo>
                    <a:lnTo>
                      <a:pt x="22" y="80"/>
                    </a:lnTo>
                    <a:lnTo>
                      <a:pt x="23" y="80"/>
                    </a:lnTo>
                    <a:lnTo>
                      <a:pt x="23" y="79"/>
                    </a:lnTo>
                    <a:lnTo>
                      <a:pt x="24" y="79"/>
                    </a:lnTo>
                    <a:lnTo>
                      <a:pt x="25" y="79"/>
                    </a:lnTo>
                    <a:lnTo>
                      <a:pt x="25" y="78"/>
                    </a:lnTo>
                    <a:lnTo>
                      <a:pt x="26" y="78"/>
                    </a:lnTo>
                    <a:lnTo>
                      <a:pt x="27" y="77"/>
                    </a:lnTo>
                    <a:lnTo>
                      <a:pt x="28" y="76"/>
                    </a:lnTo>
                    <a:lnTo>
                      <a:pt x="28" y="75"/>
                    </a:lnTo>
                    <a:lnTo>
                      <a:pt x="29" y="75"/>
                    </a:lnTo>
                    <a:lnTo>
                      <a:pt x="29" y="74"/>
                    </a:lnTo>
                    <a:lnTo>
                      <a:pt x="29" y="73"/>
                    </a:lnTo>
                    <a:lnTo>
                      <a:pt x="29" y="72"/>
                    </a:lnTo>
                    <a:lnTo>
                      <a:pt x="30" y="71"/>
                    </a:lnTo>
                    <a:lnTo>
                      <a:pt x="30" y="70"/>
                    </a:lnTo>
                    <a:lnTo>
                      <a:pt x="30" y="69"/>
                    </a:lnTo>
                    <a:lnTo>
                      <a:pt x="29" y="69"/>
                    </a:lnTo>
                    <a:lnTo>
                      <a:pt x="29" y="68"/>
                    </a:lnTo>
                    <a:lnTo>
                      <a:pt x="29" y="67"/>
                    </a:lnTo>
                    <a:lnTo>
                      <a:pt x="29" y="66"/>
                    </a:lnTo>
                    <a:lnTo>
                      <a:pt x="28" y="66"/>
                    </a:lnTo>
                    <a:lnTo>
                      <a:pt x="28" y="65"/>
                    </a:lnTo>
                    <a:lnTo>
                      <a:pt x="28" y="64"/>
                    </a:lnTo>
                    <a:lnTo>
                      <a:pt x="27" y="64"/>
                    </a:lnTo>
                    <a:lnTo>
                      <a:pt x="26" y="62"/>
                    </a:lnTo>
                    <a:lnTo>
                      <a:pt x="24" y="60"/>
                    </a:lnTo>
                    <a:lnTo>
                      <a:pt x="23" y="58"/>
                    </a:lnTo>
                    <a:lnTo>
                      <a:pt x="22" y="56"/>
                    </a:lnTo>
                    <a:lnTo>
                      <a:pt x="21" y="54"/>
                    </a:lnTo>
                    <a:lnTo>
                      <a:pt x="21" y="51"/>
                    </a:lnTo>
                    <a:lnTo>
                      <a:pt x="20" y="49"/>
                    </a:lnTo>
                    <a:lnTo>
                      <a:pt x="20" y="47"/>
                    </a:lnTo>
                    <a:lnTo>
                      <a:pt x="20" y="45"/>
                    </a:lnTo>
                    <a:lnTo>
                      <a:pt x="19" y="43"/>
                    </a:lnTo>
                    <a:lnTo>
                      <a:pt x="19" y="41"/>
                    </a:lnTo>
                    <a:lnTo>
                      <a:pt x="20" y="39"/>
                    </a:lnTo>
                    <a:lnTo>
                      <a:pt x="20" y="37"/>
                    </a:lnTo>
                    <a:lnTo>
                      <a:pt x="20" y="36"/>
                    </a:lnTo>
                    <a:lnTo>
                      <a:pt x="20" y="34"/>
                    </a:lnTo>
                    <a:lnTo>
                      <a:pt x="21" y="32"/>
                    </a:lnTo>
                    <a:lnTo>
                      <a:pt x="21" y="30"/>
                    </a:lnTo>
                    <a:lnTo>
                      <a:pt x="22" y="29"/>
                    </a:lnTo>
                    <a:lnTo>
                      <a:pt x="22" y="27"/>
                    </a:lnTo>
                    <a:lnTo>
                      <a:pt x="23" y="26"/>
                    </a:lnTo>
                    <a:lnTo>
                      <a:pt x="23" y="24"/>
                    </a:lnTo>
                    <a:lnTo>
                      <a:pt x="24" y="23"/>
                    </a:lnTo>
                    <a:lnTo>
                      <a:pt x="24" y="22"/>
                    </a:lnTo>
                    <a:lnTo>
                      <a:pt x="25" y="21"/>
                    </a:lnTo>
                    <a:lnTo>
                      <a:pt x="25" y="20"/>
                    </a:lnTo>
                    <a:lnTo>
                      <a:pt x="26" y="19"/>
                    </a:lnTo>
                    <a:lnTo>
                      <a:pt x="26" y="18"/>
                    </a:lnTo>
                    <a:lnTo>
                      <a:pt x="27" y="17"/>
                    </a:lnTo>
                    <a:lnTo>
                      <a:pt x="27" y="16"/>
                    </a:lnTo>
                    <a:lnTo>
                      <a:pt x="28" y="16"/>
                    </a:lnTo>
                    <a:lnTo>
                      <a:pt x="28" y="15"/>
                    </a:lnTo>
                    <a:lnTo>
                      <a:pt x="29" y="14"/>
                    </a:lnTo>
                    <a:lnTo>
                      <a:pt x="29" y="13"/>
                    </a:lnTo>
                    <a:lnTo>
                      <a:pt x="29" y="12"/>
                    </a:lnTo>
                    <a:lnTo>
                      <a:pt x="29" y="11"/>
                    </a:lnTo>
                    <a:lnTo>
                      <a:pt x="30" y="11"/>
                    </a:lnTo>
                    <a:lnTo>
                      <a:pt x="30" y="10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9" y="8"/>
                    </a:lnTo>
                    <a:lnTo>
                      <a:pt x="29" y="7"/>
                    </a:lnTo>
                    <a:lnTo>
                      <a:pt x="29" y="6"/>
                    </a:lnTo>
                    <a:lnTo>
                      <a:pt x="28" y="5"/>
                    </a:lnTo>
                    <a:lnTo>
                      <a:pt x="28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6" y="3"/>
                    </a:lnTo>
                    <a:lnTo>
                      <a:pt x="26" y="2"/>
                    </a:lnTo>
                    <a:lnTo>
                      <a:pt x="25" y="2"/>
                    </a:lnTo>
                    <a:lnTo>
                      <a:pt x="25" y="1"/>
                    </a:lnTo>
                    <a:lnTo>
                      <a:pt x="24" y="1"/>
                    </a:lnTo>
                    <a:lnTo>
                      <a:pt x="23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2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89" name="Freeform 396"/>
              <p:cNvSpPr>
                <a:spLocks/>
              </p:cNvSpPr>
              <p:nvPr/>
            </p:nvSpPr>
            <p:spPr bwMode="auto">
              <a:xfrm>
                <a:off x="4451829" y="2572337"/>
                <a:ext cx="220802" cy="644976"/>
              </a:xfrm>
              <a:custGeom>
                <a:avLst/>
                <a:gdLst>
                  <a:gd name="T0" fmla="*/ 2147483647 w 38"/>
                  <a:gd name="T1" fmla="*/ 2147483647 h 111"/>
                  <a:gd name="T2" fmla="*/ 2147483647 w 38"/>
                  <a:gd name="T3" fmla="*/ 2147483647 h 111"/>
                  <a:gd name="T4" fmla="*/ 2147483647 w 38"/>
                  <a:gd name="T5" fmla="*/ 2147483647 h 111"/>
                  <a:gd name="T6" fmla="*/ 2147483647 w 38"/>
                  <a:gd name="T7" fmla="*/ 2147483647 h 111"/>
                  <a:gd name="T8" fmla="*/ 2147483647 w 38"/>
                  <a:gd name="T9" fmla="*/ 2147483647 h 111"/>
                  <a:gd name="T10" fmla="*/ 0 w 38"/>
                  <a:gd name="T11" fmla="*/ 2147483647 h 111"/>
                  <a:gd name="T12" fmla="*/ 0 w 38"/>
                  <a:gd name="T13" fmla="*/ 2147483647 h 111"/>
                  <a:gd name="T14" fmla="*/ 2147483647 w 38"/>
                  <a:gd name="T15" fmla="*/ 2147483647 h 111"/>
                  <a:gd name="T16" fmla="*/ 2147483647 w 38"/>
                  <a:gd name="T17" fmla="*/ 2147483647 h 111"/>
                  <a:gd name="T18" fmla="*/ 2147483647 w 38"/>
                  <a:gd name="T19" fmla="*/ 2147483647 h 111"/>
                  <a:gd name="T20" fmla="*/ 2147483647 w 38"/>
                  <a:gd name="T21" fmla="*/ 2147483647 h 111"/>
                  <a:gd name="T22" fmla="*/ 2147483647 w 38"/>
                  <a:gd name="T23" fmla="*/ 2147483647 h 111"/>
                  <a:gd name="T24" fmla="*/ 2147483647 w 38"/>
                  <a:gd name="T25" fmla="*/ 2147483647 h 111"/>
                  <a:gd name="T26" fmla="*/ 2147483647 w 38"/>
                  <a:gd name="T27" fmla="*/ 2147483647 h 111"/>
                  <a:gd name="T28" fmla="*/ 2147483647 w 38"/>
                  <a:gd name="T29" fmla="*/ 2147483647 h 111"/>
                  <a:gd name="T30" fmla="*/ 2147483647 w 38"/>
                  <a:gd name="T31" fmla="*/ 2147483647 h 111"/>
                  <a:gd name="T32" fmla="*/ 2147483647 w 38"/>
                  <a:gd name="T33" fmla="*/ 2147483647 h 111"/>
                  <a:gd name="T34" fmla="*/ 2147483647 w 38"/>
                  <a:gd name="T35" fmla="*/ 2147483647 h 111"/>
                  <a:gd name="T36" fmla="*/ 2147483647 w 38"/>
                  <a:gd name="T37" fmla="*/ 2147483647 h 111"/>
                  <a:gd name="T38" fmla="*/ 2147483647 w 38"/>
                  <a:gd name="T39" fmla="*/ 2147483647 h 111"/>
                  <a:gd name="T40" fmla="*/ 2147483647 w 38"/>
                  <a:gd name="T41" fmla="*/ 2147483647 h 111"/>
                  <a:gd name="T42" fmla="*/ 2147483647 w 38"/>
                  <a:gd name="T43" fmla="*/ 2147483647 h 111"/>
                  <a:gd name="T44" fmla="*/ 2147483647 w 38"/>
                  <a:gd name="T45" fmla="*/ 2147483647 h 111"/>
                  <a:gd name="T46" fmla="*/ 2147483647 w 38"/>
                  <a:gd name="T47" fmla="*/ 2147483647 h 111"/>
                  <a:gd name="T48" fmla="*/ 2147483647 w 38"/>
                  <a:gd name="T49" fmla="*/ 2147483647 h 111"/>
                  <a:gd name="T50" fmla="*/ 2147483647 w 38"/>
                  <a:gd name="T51" fmla="*/ 2147483647 h 111"/>
                  <a:gd name="T52" fmla="*/ 2147483647 w 38"/>
                  <a:gd name="T53" fmla="*/ 2147483647 h 111"/>
                  <a:gd name="T54" fmla="*/ 2147483647 w 38"/>
                  <a:gd name="T55" fmla="*/ 2147483647 h 111"/>
                  <a:gd name="T56" fmla="*/ 2147483647 w 38"/>
                  <a:gd name="T57" fmla="*/ 2147483647 h 111"/>
                  <a:gd name="T58" fmla="*/ 2147483647 w 38"/>
                  <a:gd name="T59" fmla="*/ 2147483647 h 111"/>
                  <a:gd name="T60" fmla="*/ 2147483647 w 38"/>
                  <a:gd name="T61" fmla="*/ 2147483647 h 111"/>
                  <a:gd name="T62" fmla="*/ 2147483647 w 38"/>
                  <a:gd name="T63" fmla="*/ 2147483647 h 111"/>
                  <a:gd name="T64" fmla="*/ 2147483647 w 38"/>
                  <a:gd name="T65" fmla="*/ 2147483647 h 111"/>
                  <a:gd name="T66" fmla="*/ 2147483647 w 38"/>
                  <a:gd name="T67" fmla="*/ 2147483647 h 111"/>
                  <a:gd name="T68" fmla="*/ 2147483647 w 38"/>
                  <a:gd name="T69" fmla="*/ 2147483647 h 111"/>
                  <a:gd name="T70" fmla="*/ 2147483647 w 38"/>
                  <a:gd name="T71" fmla="*/ 2147483647 h 111"/>
                  <a:gd name="T72" fmla="*/ 2147483647 w 38"/>
                  <a:gd name="T73" fmla="*/ 2147483647 h 111"/>
                  <a:gd name="T74" fmla="*/ 2147483647 w 38"/>
                  <a:gd name="T75" fmla="*/ 2147483647 h 111"/>
                  <a:gd name="T76" fmla="*/ 2147483647 w 38"/>
                  <a:gd name="T77" fmla="*/ 2147483647 h 111"/>
                  <a:gd name="T78" fmla="*/ 2147483647 w 38"/>
                  <a:gd name="T79" fmla="*/ 2147483647 h 111"/>
                  <a:gd name="T80" fmla="*/ 2147483647 w 38"/>
                  <a:gd name="T81" fmla="*/ 2147483647 h 111"/>
                  <a:gd name="T82" fmla="*/ 2147483647 w 38"/>
                  <a:gd name="T83" fmla="*/ 2147483647 h 111"/>
                  <a:gd name="T84" fmla="*/ 2147483647 w 38"/>
                  <a:gd name="T85" fmla="*/ 2147483647 h 111"/>
                  <a:gd name="T86" fmla="*/ 2147483647 w 38"/>
                  <a:gd name="T87" fmla="*/ 2147483647 h 111"/>
                  <a:gd name="T88" fmla="*/ 2147483647 w 38"/>
                  <a:gd name="T89" fmla="*/ 2147483647 h 111"/>
                  <a:gd name="T90" fmla="*/ 2147483647 w 38"/>
                  <a:gd name="T91" fmla="*/ 2147483647 h 111"/>
                  <a:gd name="T92" fmla="*/ 2147483647 w 38"/>
                  <a:gd name="T93" fmla="*/ 2147483647 h 111"/>
                  <a:gd name="T94" fmla="*/ 2147483647 w 38"/>
                  <a:gd name="T95" fmla="*/ 2147483647 h 111"/>
                  <a:gd name="T96" fmla="*/ 2147483647 w 38"/>
                  <a:gd name="T97" fmla="*/ 2147483647 h 111"/>
                  <a:gd name="T98" fmla="*/ 2147483647 w 38"/>
                  <a:gd name="T99" fmla="*/ 2147483647 h 111"/>
                  <a:gd name="T100" fmla="*/ 2147483647 w 38"/>
                  <a:gd name="T101" fmla="*/ 2147483647 h 111"/>
                  <a:gd name="T102" fmla="*/ 2147483647 w 38"/>
                  <a:gd name="T103" fmla="*/ 2147483647 h 111"/>
                  <a:gd name="T104" fmla="*/ 2147483647 w 38"/>
                  <a:gd name="T105" fmla="*/ 2147483647 h 111"/>
                  <a:gd name="T106" fmla="*/ 2147483647 w 38"/>
                  <a:gd name="T107" fmla="*/ 2147483647 h 111"/>
                  <a:gd name="T108" fmla="*/ 2147483647 w 38"/>
                  <a:gd name="T109" fmla="*/ 0 h 111"/>
                  <a:gd name="T110" fmla="*/ 2147483647 w 38"/>
                  <a:gd name="T111" fmla="*/ 0 h 111"/>
                  <a:gd name="T112" fmla="*/ 2147483647 w 38"/>
                  <a:gd name="T113" fmla="*/ 0 h 111"/>
                  <a:gd name="T114" fmla="*/ 2147483647 w 38"/>
                  <a:gd name="T115" fmla="*/ 0 h 111"/>
                  <a:gd name="T116" fmla="*/ 2147483647 w 38"/>
                  <a:gd name="T117" fmla="*/ 0 h 111"/>
                  <a:gd name="T118" fmla="*/ 2147483647 w 38"/>
                  <a:gd name="T119" fmla="*/ 2147483647 h 111"/>
                  <a:gd name="T120" fmla="*/ 2147483647 w 38"/>
                  <a:gd name="T121" fmla="*/ 2147483647 h 111"/>
                  <a:gd name="T122" fmla="*/ 2147483647 w 38"/>
                  <a:gd name="T123" fmla="*/ 2147483647 h 111"/>
                  <a:gd name="T124" fmla="*/ 2147483647 w 38"/>
                  <a:gd name="T125" fmla="*/ 2147483647 h 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8"/>
                  <a:gd name="T190" fmla="*/ 0 h 111"/>
                  <a:gd name="T191" fmla="*/ 38 w 38"/>
                  <a:gd name="T192" fmla="*/ 111 h 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8" h="111">
                    <a:moveTo>
                      <a:pt x="18" y="4"/>
                    </a:moveTo>
                    <a:lnTo>
                      <a:pt x="18" y="4"/>
                    </a:lnTo>
                    <a:lnTo>
                      <a:pt x="17" y="5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10" y="17"/>
                    </a:lnTo>
                    <a:lnTo>
                      <a:pt x="9" y="20"/>
                    </a:lnTo>
                    <a:lnTo>
                      <a:pt x="8" y="22"/>
                    </a:lnTo>
                    <a:lnTo>
                      <a:pt x="6" y="26"/>
                    </a:lnTo>
                    <a:lnTo>
                      <a:pt x="5" y="29"/>
                    </a:lnTo>
                    <a:lnTo>
                      <a:pt x="4" y="32"/>
                    </a:lnTo>
                    <a:lnTo>
                      <a:pt x="3" y="36"/>
                    </a:lnTo>
                    <a:lnTo>
                      <a:pt x="2" y="40"/>
                    </a:lnTo>
                    <a:lnTo>
                      <a:pt x="1" y="44"/>
                    </a:lnTo>
                    <a:lnTo>
                      <a:pt x="0" y="48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1" y="73"/>
                    </a:lnTo>
                    <a:lnTo>
                      <a:pt x="2" y="78"/>
                    </a:lnTo>
                    <a:lnTo>
                      <a:pt x="4" y="82"/>
                    </a:lnTo>
                    <a:lnTo>
                      <a:pt x="6" y="87"/>
                    </a:lnTo>
                    <a:lnTo>
                      <a:pt x="8" y="91"/>
                    </a:lnTo>
                    <a:lnTo>
                      <a:pt x="11" y="95"/>
                    </a:lnTo>
                    <a:lnTo>
                      <a:pt x="14" y="100"/>
                    </a:lnTo>
                    <a:lnTo>
                      <a:pt x="18" y="104"/>
                    </a:lnTo>
                    <a:lnTo>
                      <a:pt x="22" y="108"/>
                    </a:lnTo>
                    <a:lnTo>
                      <a:pt x="22" y="109"/>
                    </a:lnTo>
                    <a:lnTo>
                      <a:pt x="23" y="109"/>
                    </a:lnTo>
                    <a:lnTo>
                      <a:pt x="24" y="110"/>
                    </a:lnTo>
                    <a:lnTo>
                      <a:pt x="25" y="110"/>
                    </a:lnTo>
                    <a:lnTo>
                      <a:pt x="26" y="111"/>
                    </a:lnTo>
                    <a:lnTo>
                      <a:pt x="27" y="111"/>
                    </a:lnTo>
                    <a:lnTo>
                      <a:pt x="28" y="111"/>
                    </a:lnTo>
                    <a:lnTo>
                      <a:pt x="29" y="111"/>
                    </a:lnTo>
                    <a:lnTo>
                      <a:pt x="30" y="111"/>
                    </a:lnTo>
                    <a:lnTo>
                      <a:pt x="31" y="111"/>
                    </a:lnTo>
                    <a:lnTo>
                      <a:pt x="31" y="110"/>
                    </a:lnTo>
                    <a:lnTo>
                      <a:pt x="32" y="110"/>
                    </a:lnTo>
                    <a:lnTo>
                      <a:pt x="33" y="110"/>
                    </a:lnTo>
                    <a:lnTo>
                      <a:pt x="34" y="109"/>
                    </a:lnTo>
                    <a:lnTo>
                      <a:pt x="35" y="109"/>
                    </a:lnTo>
                    <a:lnTo>
                      <a:pt x="35" y="108"/>
                    </a:lnTo>
                    <a:lnTo>
                      <a:pt x="36" y="108"/>
                    </a:lnTo>
                    <a:lnTo>
                      <a:pt x="36" y="107"/>
                    </a:lnTo>
                    <a:lnTo>
                      <a:pt x="37" y="107"/>
                    </a:lnTo>
                    <a:lnTo>
                      <a:pt x="37" y="106"/>
                    </a:lnTo>
                    <a:lnTo>
                      <a:pt x="37" y="105"/>
                    </a:lnTo>
                    <a:lnTo>
                      <a:pt x="38" y="105"/>
                    </a:lnTo>
                    <a:lnTo>
                      <a:pt x="38" y="104"/>
                    </a:lnTo>
                    <a:lnTo>
                      <a:pt x="38" y="103"/>
                    </a:lnTo>
                    <a:lnTo>
                      <a:pt x="38" y="102"/>
                    </a:lnTo>
                    <a:lnTo>
                      <a:pt x="38" y="101"/>
                    </a:lnTo>
                    <a:lnTo>
                      <a:pt x="38" y="100"/>
                    </a:lnTo>
                    <a:lnTo>
                      <a:pt x="38" y="99"/>
                    </a:lnTo>
                    <a:lnTo>
                      <a:pt x="38" y="98"/>
                    </a:lnTo>
                    <a:lnTo>
                      <a:pt x="38" y="97"/>
                    </a:lnTo>
                    <a:lnTo>
                      <a:pt x="37" y="97"/>
                    </a:lnTo>
                    <a:lnTo>
                      <a:pt x="37" y="96"/>
                    </a:lnTo>
                    <a:lnTo>
                      <a:pt x="37" y="95"/>
                    </a:lnTo>
                    <a:lnTo>
                      <a:pt x="36" y="95"/>
                    </a:lnTo>
                    <a:lnTo>
                      <a:pt x="36" y="94"/>
                    </a:lnTo>
                    <a:lnTo>
                      <a:pt x="35" y="94"/>
                    </a:lnTo>
                    <a:lnTo>
                      <a:pt x="32" y="91"/>
                    </a:lnTo>
                    <a:lnTo>
                      <a:pt x="30" y="87"/>
                    </a:lnTo>
                    <a:lnTo>
                      <a:pt x="27" y="84"/>
                    </a:lnTo>
                    <a:lnTo>
                      <a:pt x="25" y="81"/>
                    </a:lnTo>
                    <a:lnTo>
                      <a:pt x="24" y="78"/>
                    </a:lnTo>
                    <a:lnTo>
                      <a:pt x="22" y="75"/>
                    </a:lnTo>
                    <a:lnTo>
                      <a:pt x="21" y="71"/>
                    </a:lnTo>
                    <a:lnTo>
                      <a:pt x="20" y="68"/>
                    </a:lnTo>
                    <a:lnTo>
                      <a:pt x="20" y="65"/>
                    </a:lnTo>
                    <a:lnTo>
                      <a:pt x="19" y="62"/>
                    </a:lnTo>
                    <a:lnTo>
                      <a:pt x="19" y="59"/>
                    </a:lnTo>
                    <a:lnTo>
                      <a:pt x="19" y="55"/>
                    </a:lnTo>
                    <a:lnTo>
                      <a:pt x="20" y="52"/>
                    </a:lnTo>
                    <a:lnTo>
                      <a:pt x="20" y="49"/>
                    </a:lnTo>
                    <a:lnTo>
                      <a:pt x="20" y="46"/>
                    </a:lnTo>
                    <a:lnTo>
                      <a:pt x="21" y="43"/>
                    </a:lnTo>
                    <a:lnTo>
                      <a:pt x="22" y="41"/>
                    </a:lnTo>
                    <a:lnTo>
                      <a:pt x="23" y="38"/>
                    </a:lnTo>
                    <a:lnTo>
                      <a:pt x="24" y="35"/>
                    </a:lnTo>
                    <a:lnTo>
                      <a:pt x="25" y="33"/>
                    </a:lnTo>
                    <a:lnTo>
                      <a:pt x="26" y="30"/>
                    </a:lnTo>
                    <a:lnTo>
                      <a:pt x="27" y="28"/>
                    </a:lnTo>
                    <a:lnTo>
                      <a:pt x="28" y="26"/>
                    </a:lnTo>
                    <a:lnTo>
                      <a:pt x="29" y="24"/>
                    </a:lnTo>
                    <a:lnTo>
                      <a:pt x="30" y="23"/>
                    </a:lnTo>
                    <a:lnTo>
                      <a:pt x="30" y="21"/>
                    </a:lnTo>
                    <a:lnTo>
                      <a:pt x="31" y="20"/>
                    </a:lnTo>
                    <a:lnTo>
                      <a:pt x="32" y="18"/>
                    </a:lnTo>
                    <a:lnTo>
                      <a:pt x="33" y="17"/>
                    </a:lnTo>
                    <a:lnTo>
                      <a:pt x="34" y="16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5" y="14"/>
                    </a:lnTo>
                    <a:lnTo>
                      <a:pt x="35" y="13"/>
                    </a:lnTo>
                    <a:lnTo>
                      <a:pt x="35" y="12"/>
                    </a:lnTo>
                    <a:lnTo>
                      <a:pt x="36" y="11"/>
                    </a:lnTo>
                    <a:lnTo>
                      <a:pt x="36" y="10"/>
                    </a:lnTo>
                    <a:lnTo>
                      <a:pt x="36" y="9"/>
                    </a:lnTo>
                    <a:lnTo>
                      <a:pt x="35" y="8"/>
                    </a:lnTo>
                    <a:lnTo>
                      <a:pt x="35" y="7"/>
                    </a:lnTo>
                    <a:lnTo>
                      <a:pt x="35" y="6"/>
                    </a:lnTo>
                    <a:lnTo>
                      <a:pt x="35" y="5"/>
                    </a:lnTo>
                    <a:lnTo>
                      <a:pt x="34" y="5"/>
                    </a:lnTo>
                    <a:lnTo>
                      <a:pt x="34" y="4"/>
                    </a:lnTo>
                    <a:lnTo>
                      <a:pt x="33" y="4"/>
                    </a:lnTo>
                    <a:lnTo>
                      <a:pt x="33" y="3"/>
                    </a:lnTo>
                    <a:lnTo>
                      <a:pt x="32" y="3"/>
                    </a:lnTo>
                    <a:lnTo>
                      <a:pt x="32" y="2"/>
                    </a:lnTo>
                    <a:lnTo>
                      <a:pt x="31" y="2"/>
                    </a:lnTo>
                    <a:lnTo>
                      <a:pt x="31" y="1"/>
                    </a:lnTo>
                    <a:lnTo>
                      <a:pt x="30" y="1"/>
                    </a:lnTo>
                    <a:lnTo>
                      <a:pt x="29" y="1"/>
                    </a:lnTo>
                    <a:lnTo>
                      <a:pt x="29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6" y="0"/>
                    </a:lnTo>
                    <a:lnTo>
                      <a:pt x="25" y="0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2" y="1"/>
                    </a:lnTo>
                    <a:lnTo>
                      <a:pt x="21" y="1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0" name="Freeform 397"/>
              <p:cNvSpPr>
                <a:spLocks/>
              </p:cNvSpPr>
              <p:nvPr/>
            </p:nvSpPr>
            <p:spPr bwMode="auto">
              <a:xfrm>
                <a:off x="5009644" y="2665306"/>
                <a:ext cx="168509" cy="464846"/>
              </a:xfrm>
              <a:custGeom>
                <a:avLst/>
                <a:gdLst>
                  <a:gd name="T0" fmla="*/ 2147483647 w 29"/>
                  <a:gd name="T1" fmla="*/ 2147483647 h 80"/>
                  <a:gd name="T2" fmla="*/ 2147483647 w 29"/>
                  <a:gd name="T3" fmla="*/ 2147483647 h 80"/>
                  <a:gd name="T4" fmla="*/ 2147483647 w 29"/>
                  <a:gd name="T5" fmla="*/ 2147483647 h 80"/>
                  <a:gd name="T6" fmla="*/ 2147483647 w 29"/>
                  <a:gd name="T7" fmla="*/ 2147483647 h 80"/>
                  <a:gd name="T8" fmla="*/ 0 w 29"/>
                  <a:gd name="T9" fmla="*/ 2147483647 h 80"/>
                  <a:gd name="T10" fmla="*/ 0 w 29"/>
                  <a:gd name="T11" fmla="*/ 2147483647 h 80"/>
                  <a:gd name="T12" fmla="*/ 0 w 29"/>
                  <a:gd name="T13" fmla="*/ 2147483647 h 80"/>
                  <a:gd name="T14" fmla="*/ 0 w 29"/>
                  <a:gd name="T15" fmla="*/ 2147483647 h 80"/>
                  <a:gd name="T16" fmla="*/ 0 w 29"/>
                  <a:gd name="T17" fmla="*/ 2147483647 h 80"/>
                  <a:gd name="T18" fmla="*/ 2147483647 w 29"/>
                  <a:gd name="T19" fmla="*/ 2147483647 h 80"/>
                  <a:gd name="T20" fmla="*/ 2147483647 w 29"/>
                  <a:gd name="T21" fmla="*/ 2147483647 h 80"/>
                  <a:gd name="T22" fmla="*/ 2147483647 w 29"/>
                  <a:gd name="T23" fmla="*/ 2147483647 h 80"/>
                  <a:gd name="T24" fmla="*/ 2147483647 w 29"/>
                  <a:gd name="T25" fmla="*/ 2147483647 h 80"/>
                  <a:gd name="T26" fmla="*/ 2147483647 w 29"/>
                  <a:gd name="T27" fmla="*/ 2147483647 h 80"/>
                  <a:gd name="T28" fmla="*/ 2147483647 w 29"/>
                  <a:gd name="T29" fmla="*/ 2147483647 h 80"/>
                  <a:gd name="T30" fmla="*/ 2147483647 w 29"/>
                  <a:gd name="T31" fmla="*/ 2147483647 h 80"/>
                  <a:gd name="T32" fmla="*/ 2147483647 w 29"/>
                  <a:gd name="T33" fmla="*/ 2147483647 h 80"/>
                  <a:gd name="T34" fmla="*/ 2147483647 w 29"/>
                  <a:gd name="T35" fmla="*/ 2147483647 h 80"/>
                  <a:gd name="T36" fmla="*/ 2147483647 w 29"/>
                  <a:gd name="T37" fmla="*/ 2147483647 h 80"/>
                  <a:gd name="T38" fmla="*/ 2147483647 w 29"/>
                  <a:gd name="T39" fmla="*/ 2147483647 h 80"/>
                  <a:gd name="T40" fmla="*/ 2147483647 w 29"/>
                  <a:gd name="T41" fmla="*/ 2147483647 h 80"/>
                  <a:gd name="T42" fmla="*/ 2147483647 w 29"/>
                  <a:gd name="T43" fmla="*/ 2147483647 h 80"/>
                  <a:gd name="T44" fmla="*/ 2147483647 w 29"/>
                  <a:gd name="T45" fmla="*/ 2147483647 h 80"/>
                  <a:gd name="T46" fmla="*/ 0 w 29"/>
                  <a:gd name="T47" fmla="*/ 2147483647 h 80"/>
                  <a:gd name="T48" fmla="*/ 0 w 29"/>
                  <a:gd name="T49" fmla="*/ 2147483647 h 80"/>
                  <a:gd name="T50" fmla="*/ 0 w 29"/>
                  <a:gd name="T51" fmla="*/ 2147483647 h 80"/>
                  <a:gd name="T52" fmla="*/ 0 w 29"/>
                  <a:gd name="T53" fmla="*/ 2147483647 h 80"/>
                  <a:gd name="T54" fmla="*/ 0 w 29"/>
                  <a:gd name="T55" fmla="*/ 2147483647 h 80"/>
                  <a:gd name="T56" fmla="*/ 2147483647 w 29"/>
                  <a:gd name="T57" fmla="*/ 2147483647 h 80"/>
                  <a:gd name="T58" fmla="*/ 2147483647 w 29"/>
                  <a:gd name="T59" fmla="*/ 2147483647 h 80"/>
                  <a:gd name="T60" fmla="*/ 2147483647 w 29"/>
                  <a:gd name="T61" fmla="*/ 2147483647 h 80"/>
                  <a:gd name="T62" fmla="*/ 2147483647 w 29"/>
                  <a:gd name="T63" fmla="*/ 2147483647 h 80"/>
                  <a:gd name="T64" fmla="*/ 2147483647 w 29"/>
                  <a:gd name="T65" fmla="*/ 2147483647 h 80"/>
                  <a:gd name="T66" fmla="*/ 2147483647 w 29"/>
                  <a:gd name="T67" fmla="*/ 2147483647 h 80"/>
                  <a:gd name="T68" fmla="*/ 2147483647 w 29"/>
                  <a:gd name="T69" fmla="*/ 2147483647 h 80"/>
                  <a:gd name="T70" fmla="*/ 2147483647 w 29"/>
                  <a:gd name="T71" fmla="*/ 2147483647 h 80"/>
                  <a:gd name="T72" fmla="*/ 2147483647 w 29"/>
                  <a:gd name="T73" fmla="*/ 2147483647 h 80"/>
                  <a:gd name="T74" fmla="*/ 2147483647 w 29"/>
                  <a:gd name="T75" fmla="*/ 2147483647 h 80"/>
                  <a:gd name="T76" fmla="*/ 2147483647 w 29"/>
                  <a:gd name="T77" fmla="*/ 2147483647 h 80"/>
                  <a:gd name="T78" fmla="*/ 2147483647 w 29"/>
                  <a:gd name="T79" fmla="*/ 2147483647 h 80"/>
                  <a:gd name="T80" fmla="*/ 2147483647 w 29"/>
                  <a:gd name="T81" fmla="*/ 2147483647 h 80"/>
                  <a:gd name="T82" fmla="*/ 2147483647 w 29"/>
                  <a:gd name="T83" fmla="*/ 2147483647 h 80"/>
                  <a:gd name="T84" fmla="*/ 2147483647 w 29"/>
                  <a:gd name="T85" fmla="*/ 2147483647 h 80"/>
                  <a:gd name="T86" fmla="*/ 2147483647 w 29"/>
                  <a:gd name="T87" fmla="*/ 2147483647 h 80"/>
                  <a:gd name="T88" fmla="*/ 2147483647 w 29"/>
                  <a:gd name="T89" fmla="*/ 2147483647 h 80"/>
                  <a:gd name="T90" fmla="*/ 2147483647 w 29"/>
                  <a:gd name="T91" fmla="*/ 2147483647 h 80"/>
                  <a:gd name="T92" fmla="*/ 2147483647 w 29"/>
                  <a:gd name="T93" fmla="*/ 2147483647 h 80"/>
                  <a:gd name="T94" fmla="*/ 2147483647 w 29"/>
                  <a:gd name="T95" fmla="*/ 2147483647 h 80"/>
                  <a:gd name="T96" fmla="*/ 2147483647 w 29"/>
                  <a:gd name="T97" fmla="*/ 2147483647 h 80"/>
                  <a:gd name="T98" fmla="*/ 2147483647 w 29"/>
                  <a:gd name="T99" fmla="*/ 2147483647 h 80"/>
                  <a:gd name="T100" fmla="*/ 2147483647 w 29"/>
                  <a:gd name="T101" fmla="*/ 2147483647 h 80"/>
                  <a:gd name="T102" fmla="*/ 2147483647 w 29"/>
                  <a:gd name="T103" fmla="*/ 2147483647 h 80"/>
                  <a:gd name="T104" fmla="*/ 2147483647 w 29"/>
                  <a:gd name="T105" fmla="*/ 2147483647 h 80"/>
                  <a:gd name="T106" fmla="*/ 2147483647 w 29"/>
                  <a:gd name="T107" fmla="*/ 2147483647 h 80"/>
                  <a:gd name="T108" fmla="*/ 2147483647 w 29"/>
                  <a:gd name="T109" fmla="*/ 2147483647 h 80"/>
                  <a:gd name="T110" fmla="*/ 2147483647 w 29"/>
                  <a:gd name="T111" fmla="*/ 2147483647 h 80"/>
                  <a:gd name="T112" fmla="*/ 2147483647 w 29"/>
                  <a:gd name="T113" fmla="*/ 2147483647 h 80"/>
                  <a:gd name="T114" fmla="*/ 2147483647 w 29"/>
                  <a:gd name="T115" fmla="*/ 0 h 80"/>
                  <a:gd name="T116" fmla="*/ 2147483647 w 29"/>
                  <a:gd name="T117" fmla="*/ 0 h 80"/>
                  <a:gd name="T118" fmla="*/ 2147483647 w 29"/>
                  <a:gd name="T119" fmla="*/ 0 h 80"/>
                  <a:gd name="T120" fmla="*/ 2147483647 w 29"/>
                  <a:gd name="T121" fmla="*/ 0 h 80"/>
                  <a:gd name="T122" fmla="*/ 2147483647 w 29"/>
                  <a:gd name="T123" fmla="*/ 2147483647 h 80"/>
                  <a:gd name="T124" fmla="*/ 2147483647 w 29"/>
                  <a:gd name="T125" fmla="*/ 2147483647 h 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29"/>
                  <a:gd name="T190" fmla="*/ 0 h 80"/>
                  <a:gd name="T191" fmla="*/ 29 w 29"/>
                  <a:gd name="T192" fmla="*/ 80 h 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29" h="80">
                    <a:moveTo>
                      <a:pt x="4" y="2"/>
                    </a:move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4" y="20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9"/>
                    </a:lnTo>
                    <a:lnTo>
                      <a:pt x="8" y="30"/>
                    </a:lnTo>
                    <a:lnTo>
                      <a:pt x="9" y="32"/>
                    </a:lnTo>
                    <a:lnTo>
                      <a:pt x="9" y="34"/>
                    </a:lnTo>
                    <a:lnTo>
                      <a:pt x="9" y="36"/>
                    </a:lnTo>
                    <a:lnTo>
                      <a:pt x="10" y="37"/>
                    </a:lnTo>
                    <a:lnTo>
                      <a:pt x="10" y="39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0" y="45"/>
                    </a:lnTo>
                    <a:lnTo>
                      <a:pt x="9" y="47"/>
                    </a:lnTo>
                    <a:lnTo>
                      <a:pt x="9" y="49"/>
                    </a:lnTo>
                    <a:lnTo>
                      <a:pt x="9" y="51"/>
                    </a:lnTo>
                    <a:lnTo>
                      <a:pt x="8" y="54"/>
                    </a:lnTo>
                    <a:lnTo>
                      <a:pt x="7" y="56"/>
                    </a:lnTo>
                    <a:lnTo>
                      <a:pt x="6" y="58"/>
                    </a:lnTo>
                    <a:lnTo>
                      <a:pt x="5" y="60"/>
                    </a:lnTo>
                    <a:lnTo>
                      <a:pt x="3" y="62"/>
                    </a:lnTo>
                    <a:lnTo>
                      <a:pt x="2" y="64"/>
                    </a:lnTo>
                    <a:lnTo>
                      <a:pt x="1" y="65"/>
                    </a:lnTo>
                    <a:lnTo>
                      <a:pt x="1" y="66"/>
                    </a:lnTo>
                    <a:lnTo>
                      <a:pt x="0" y="67"/>
                    </a:lnTo>
                    <a:lnTo>
                      <a:pt x="0" y="68"/>
                    </a:lnTo>
                    <a:lnTo>
                      <a:pt x="0" y="69"/>
                    </a:lnTo>
                    <a:lnTo>
                      <a:pt x="0" y="70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1" y="74"/>
                    </a:lnTo>
                    <a:lnTo>
                      <a:pt x="1" y="75"/>
                    </a:lnTo>
                    <a:lnTo>
                      <a:pt x="1" y="76"/>
                    </a:lnTo>
                    <a:lnTo>
                      <a:pt x="2" y="76"/>
                    </a:lnTo>
                    <a:lnTo>
                      <a:pt x="2" y="77"/>
                    </a:lnTo>
                    <a:lnTo>
                      <a:pt x="3" y="77"/>
                    </a:lnTo>
                    <a:lnTo>
                      <a:pt x="3" y="78"/>
                    </a:lnTo>
                    <a:lnTo>
                      <a:pt x="4" y="78"/>
                    </a:lnTo>
                    <a:lnTo>
                      <a:pt x="4" y="79"/>
                    </a:lnTo>
                    <a:lnTo>
                      <a:pt x="5" y="79"/>
                    </a:lnTo>
                    <a:lnTo>
                      <a:pt x="6" y="79"/>
                    </a:lnTo>
                    <a:lnTo>
                      <a:pt x="6" y="80"/>
                    </a:lnTo>
                    <a:lnTo>
                      <a:pt x="7" y="80"/>
                    </a:lnTo>
                    <a:lnTo>
                      <a:pt x="8" y="80"/>
                    </a:lnTo>
                    <a:lnTo>
                      <a:pt x="9" y="80"/>
                    </a:lnTo>
                    <a:lnTo>
                      <a:pt x="10" y="80"/>
                    </a:lnTo>
                    <a:lnTo>
                      <a:pt x="11" y="80"/>
                    </a:lnTo>
                    <a:lnTo>
                      <a:pt x="12" y="80"/>
                    </a:lnTo>
                    <a:lnTo>
                      <a:pt x="13" y="80"/>
                    </a:lnTo>
                    <a:lnTo>
                      <a:pt x="13" y="79"/>
                    </a:lnTo>
                    <a:lnTo>
                      <a:pt x="14" y="79"/>
                    </a:lnTo>
                    <a:lnTo>
                      <a:pt x="15" y="79"/>
                    </a:lnTo>
                    <a:lnTo>
                      <a:pt x="15" y="78"/>
                    </a:lnTo>
                    <a:lnTo>
                      <a:pt x="16" y="78"/>
                    </a:lnTo>
                    <a:lnTo>
                      <a:pt x="17" y="77"/>
                    </a:lnTo>
                    <a:lnTo>
                      <a:pt x="17" y="76"/>
                    </a:lnTo>
                    <a:lnTo>
                      <a:pt x="20" y="73"/>
                    </a:lnTo>
                    <a:lnTo>
                      <a:pt x="22" y="70"/>
                    </a:lnTo>
                    <a:lnTo>
                      <a:pt x="24" y="67"/>
                    </a:lnTo>
                    <a:lnTo>
                      <a:pt x="25" y="64"/>
                    </a:lnTo>
                    <a:lnTo>
                      <a:pt x="26" y="61"/>
                    </a:lnTo>
                    <a:lnTo>
                      <a:pt x="27" y="57"/>
                    </a:lnTo>
                    <a:lnTo>
                      <a:pt x="28" y="54"/>
                    </a:lnTo>
                    <a:lnTo>
                      <a:pt x="29" y="51"/>
                    </a:lnTo>
                    <a:lnTo>
                      <a:pt x="29" y="48"/>
                    </a:lnTo>
                    <a:lnTo>
                      <a:pt x="29" y="45"/>
                    </a:lnTo>
                    <a:lnTo>
                      <a:pt x="29" y="42"/>
                    </a:lnTo>
                    <a:lnTo>
                      <a:pt x="29" y="39"/>
                    </a:lnTo>
                    <a:lnTo>
                      <a:pt x="29" y="36"/>
                    </a:lnTo>
                    <a:lnTo>
                      <a:pt x="29" y="33"/>
                    </a:lnTo>
                    <a:lnTo>
                      <a:pt x="28" y="31"/>
                    </a:lnTo>
                    <a:lnTo>
                      <a:pt x="28" y="28"/>
                    </a:lnTo>
                    <a:lnTo>
                      <a:pt x="27" y="25"/>
                    </a:lnTo>
                    <a:lnTo>
                      <a:pt x="26" y="23"/>
                    </a:lnTo>
                    <a:lnTo>
                      <a:pt x="26" y="21"/>
                    </a:lnTo>
                    <a:lnTo>
                      <a:pt x="25" y="18"/>
                    </a:lnTo>
                    <a:lnTo>
                      <a:pt x="24" y="16"/>
                    </a:lnTo>
                    <a:lnTo>
                      <a:pt x="23" y="14"/>
                    </a:lnTo>
                    <a:lnTo>
                      <a:pt x="22" y="13"/>
                    </a:lnTo>
                    <a:lnTo>
                      <a:pt x="22" y="11"/>
                    </a:lnTo>
                    <a:lnTo>
                      <a:pt x="21" y="10"/>
                    </a:lnTo>
                    <a:lnTo>
                      <a:pt x="20" y="8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1" name="Freeform 398"/>
              <p:cNvSpPr>
                <a:spLocks/>
              </p:cNvSpPr>
              <p:nvPr/>
            </p:nvSpPr>
            <p:spPr bwMode="auto">
              <a:xfrm>
                <a:off x="5120047" y="2572337"/>
                <a:ext cx="226614" cy="644976"/>
              </a:xfrm>
              <a:custGeom>
                <a:avLst/>
                <a:gdLst>
                  <a:gd name="T0" fmla="*/ 2147483647 w 39"/>
                  <a:gd name="T1" fmla="*/ 2147483647 h 111"/>
                  <a:gd name="T2" fmla="*/ 2147483647 w 39"/>
                  <a:gd name="T3" fmla="*/ 2147483647 h 111"/>
                  <a:gd name="T4" fmla="*/ 2147483647 w 39"/>
                  <a:gd name="T5" fmla="*/ 2147483647 h 111"/>
                  <a:gd name="T6" fmla="*/ 2147483647 w 39"/>
                  <a:gd name="T7" fmla="*/ 2147483647 h 111"/>
                  <a:gd name="T8" fmla="*/ 2147483647 w 39"/>
                  <a:gd name="T9" fmla="*/ 2147483647 h 111"/>
                  <a:gd name="T10" fmla="*/ 2147483647 w 39"/>
                  <a:gd name="T11" fmla="*/ 2147483647 h 111"/>
                  <a:gd name="T12" fmla="*/ 2147483647 w 39"/>
                  <a:gd name="T13" fmla="*/ 2147483647 h 111"/>
                  <a:gd name="T14" fmla="*/ 2147483647 w 39"/>
                  <a:gd name="T15" fmla="*/ 2147483647 h 111"/>
                  <a:gd name="T16" fmla="*/ 2147483647 w 39"/>
                  <a:gd name="T17" fmla="*/ 2147483647 h 111"/>
                  <a:gd name="T18" fmla="*/ 2147483647 w 39"/>
                  <a:gd name="T19" fmla="*/ 2147483647 h 111"/>
                  <a:gd name="T20" fmla="*/ 2147483647 w 39"/>
                  <a:gd name="T21" fmla="*/ 2147483647 h 111"/>
                  <a:gd name="T22" fmla="*/ 2147483647 w 39"/>
                  <a:gd name="T23" fmla="*/ 2147483647 h 111"/>
                  <a:gd name="T24" fmla="*/ 2147483647 w 39"/>
                  <a:gd name="T25" fmla="*/ 2147483647 h 111"/>
                  <a:gd name="T26" fmla="*/ 2147483647 w 39"/>
                  <a:gd name="T27" fmla="*/ 2147483647 h 111"/>
                  <a:gd name="T28" fmla="*/ 2147483647 w 39"/>
                  <a:gd name="T29" fmla="*/ 2147483647 h 111"/>
                  <a:gd name="T30" fmla="*/ 2147483647 w 39"/>
                  <a:gd name="T31" fmla="*/ 2147483647 h 111"/>
                  <a:gd name="T32" fmla="*/ 2147483647 w 39"/>
                  <a:gd name="T33" fmla="*/ 2147483647 h 111"/>
                  <a:gd name="T34" fmla="*/ 2147483647 w 39"/>
                  <a:gd name="T35" fmla="*/ 2147483647 h 111"/>
                  <a:gd name="T36" fmla="*/ 2147483647 w 39"/>
                  <a:gd name="T37" fmla="*/ 2147483647 h 111"/>
                  <a:gd name="T38" fmla="*/ 2147483647 w 39"/>
                  <a:gd name="T39" fmla="*/ 2147483647 h 111"/>
                  <a:gd name="T40" fmla="*/ 2147483647 w 39"/>
                  <a:gd name="T41" fmla="*/ 2147483647 h 111"/>
                  <a:gd name="T42" fmla="*/ 2147483647 w 39"/>
                  <a:gd name="T43" fmla="*/ 2147483647 h 111"/>
                  <a:gd name="T44" fmla="*/ 2147483647 w 39"/>
                  <a:gd name="T45" fmla="*/ 2147483647 h 111"/>
                  <a:gd name="T46" fmla="*/ 2147483647 w 39"/>
                  <a:gd name="T47" fmla="*/ 2147483647 h 111"/>
                  <a:gd name="T48" fmla="*/ 0 w 39"/>
                  <a:gd name="T49" fmla="*/ 2147483647 h 111"/>
                  <a:gd name="T50" fmla="*/ 0 w 39"/>
                  <a:gd name="T51" fmla="*/ 2147483647 h 111"/>
                  <a:gd name="T52" fmla="*/ 0 w 39"/>
                  <a:gd name="T53" fmla="*/ 2147483647 h 111"/>
                  <a:gd name="T54" fmla="*/ 0 w 39"/>
                  <a:gd name="T55" fmla="*/ 2147483647 h 111"/>
                  <a:gd name="T56" fmla="*/ 0 w 39"/>
                  <a:gd name="T57" fmla="*/ 2147483647 h 111"/>
                  <a:gd name="T58" fmla="*/ 2147483647 w 39"/>
                  <a:gd name="T59" fmla="*/ 2147483647 h 111"/>
                  <a:gd name="T60" fmla="*/ 2147483647 w 39"/>
                  <a:gd name="T61" fmla="*/ 2147483647 h 111"/>
                  <a:gd name="T62" fmla="*/ 2147483647 w 39"/>
                  <a:gd name="T63" fmla="*/ 2147483647 h 111"/>
                  <a:gd name="T64" fmla="*/ 2147483647 w 39"/>
                  <a:gd name="T65" fmla="*/ 2147483647 h 111"/>
                  <a:gd name="T66" fmla="*/ 2147483647 w 39"/>
                  <a:gd name="T67" fmla="*/ 2147483647 h 111"/>
                  <a:gd name="T68" fmla="*/ 2147483647 w 39"/>
                  <a:gd name="T69" fmla="*/ 2147483647 h 111"/>
                  <a:gd name="T70" fmla="*/ 2147483647 w 39"/>
                  <a:gd name="T71" fmla="*/ 2147483647 h 111"/>
                  <a:gd name="T72" fmla="*/ 2147483647 w 39"/>
                  <a:gd name="T73" fmla="*/ 2147483647 h 111"/>
                  <a:gd name="T74" fmla="*/ 2147483647 w 39"/>
                  <a:gd name="T75" fmla="*/ 2147483647 h 111"/>
                  <a:gd name="T76" fmla="*/ 2147483647 w 39"/>
                  <a:gd name="T77" fmla="*/ 2147483647 h 111"/>
                  <a:gd name="T78" fmla="*/ 2147483647 w 39"/>
                  <a:gd name="T79" fmla="*/ 2147483647 h 111"/>
                  <a:gd name="T80" fmla="*/ 2147483647 w 39"/>
                  <a:gd name="T81" fmla="*/ 2147483647 h 111"/>
                  <a:gd name="T82" fmla="*/ 2147483647 w 39"/>
                  <a:gd name="T83" fmla="*/ 2147483647 h 111"/>
                  <a:gd name="T84" fmla="*/ 2147483647 w 39"/>
                  <a:gd name="T85" fmla="*/ 2147483647 h 111"/>
                  <a:gd name="T86" fmla="*/ 2147483647 w 39"/>
                  <a:gd name="T87" fmla="*/ 2147483647 h 111"/>
                  <a:gd name="T88" fmla="*/ 2147483647 w 39"/>
                  <a:gd name="T89" fmla="*/ 2147483647 h 111"/>
                  <a:gd name="T90" fmla="*/ 2147483647 w 39"/>
                  <a:gd name="T91" fmla="*/ 2147483647 h 111"/>
                  <a:gd name="T92" fmla="*/ 2147483647 w 39"/>
                  <a:gd name="T93" fmla="*/ 2147483647 h 111"/>
                  <a:gd name="T94" fmla="*/ 2147483647 w 39"/>
                  <a:gd name="T95" fmla="*/ 2147483647 h 111"/>
                  <a:gd name="T96" fmla="*/ 2147483647 w 39"/>
                  <a:gd name="T97" fmla="*/ 2147483647 h 111"/>
                  <a:gd name="T98" fmla="*/ 2147483647 w 39"/>
                  <a:gd name="T99" fmla="*/ 2147483647 h 111"/>
                  <a:gd name="T100" fmla="*/ 2147483647 w 39"/>
                  <a:gd name="T101" fmla="*/ 2147483647 h 111"/>
                  <a:gd name="T102" fmla="*/ 2147483647 w 39"/>
                  <a:gd name="T103" fmla="*/ 2147483647 h 111"/>
                  <a:gd name="T104" fmla="*/ 2147483647 w 39"/>
                  <a:gd name="T105" fmla="*/ 2147483647 h 111"/>
                  <a:gd name="T106" fmla="*/ 2147483647 w 39"/>
                  <a:gd name="T107" fmla="*/ 2147483647 h 111"/>
                  <a:gd name="T108" fmla="*/ 2147483647 w 39"/>
                  <a:gd name="T109" fmla="*/ 2147483647 h 111"/>
                  <a:gd name="T110" fmla="*/ 2147483647 w 39"/>
                  <a:gd name="T111" fmla="*/ 2147483647 h 111"/>
                  <a:gd name="T112" fmla="*/ 2147483647 w 39"/>
                  <a:gd name="T113" fmla="*/ 0 h 111"/>
                  <a:gd name="T114" fmla="*/ 2147483647 w 39"/>
                  <a:gd name="T115" fmla="*/ 0 h 111"/>
                  <a:gd name="T116" fmla="*/ 2147483647 w 39"/>
                  <a:gd name="T117" fmla="*/ 0 h 111"/>
                  <a:gd name="T118" fmla="*/ 2147483647 w 39"/>
                  <a:gd name="T119" fmla="*/ 0 h 111"/>
                  <a:gd name="T120" fmla="*/ 2147483647 w 39"/>
                  <a:gd name="T121" fmla="*/ 0 h 111"/>
                  <a:gd name="T122" fmla="*/ 2147483647 w 39"/>
                  <a:gd name="T123" fmla="*/ 2147483647 h 111"/>
                  <a:gd name="T124" fmla="*/ 2147483647 w 39"/>
                  <a:gd name="T125" fmla="*/ 2147483647 h 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9"/>
                  <a:gd name="T190" fmla="*/ 0 h 111"/>
                  <a:gd name="T191" fmla="*/ 39 w 39"/>
                  <a:gd name="T192" fmla="*/ 111 h 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9" h="111">
                    <a:moveTo>
                      <a:pt x="7" y="2"/>
                    </a:moveTo>
                    <a:lnTo>
                      <a:pt x="7" y="2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4" y="14"/>
                    </a:lnTo>
                    <a:lnTo>
                      <a:pt x="4" y="15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6" y="18"/>
                    </a:lnTo>
                    <a:lnTo>
                      <a:pt x="7" y="20"/>
                    </a:lnTo>
                    <a:lnTo>
                      <a:pt x="8" y="21"/>
                    </a:lnTo>
                    <a:lnTo>
                      <a:pt x="9" y="23"/>
                    </a:lnTo>
                    <a:lnTo>
                      <a:pt x="10" y="24"/>
                    </a:lnTo>
                    <a:lnTo>
                      <a:pt x="11" y="26"/>
                    </a:lnTo>
                    <a:lnTo>
                      <a:pt x="12" y="28"/>
                    </a:lnTo>
                    <a:lnTo>
                      <a:pt x="13" y="30"/>
                    </a:lnTo>
                    <a:lnTo>
                      <a:pt x="14" y="33"/>
                    </a:lnTo>
                    <a:lnTo>
                      <a:pt x="15" y="35"/>
                    </a:lnTo>
                    <a:lnTo>
                      <a:pt x="16" y="38"/>
                    </a:lnTo>
                    <a:lnTo>
                      <a:pt x="16" y="41"/>
                    </a:lnTo>
                    <a:lnTo>
                      <a:pt x="17" y="43"/>
                    </a:lnTo>
                    <a:lnTo>
                      <a:pt x="18" y="46"/>
                    </a:lnTo>
                    <a:lnTo>
                      <a:pt x="18" y="49"/>
                    </a:lnTo>
                    <a:lnTo>
                      <a:pt x="19" y="52"/>
                    </a:lnTo>
                    <a:lnTo>
                      <a:pt x="19" y="55"/>
                    </a:lnTo>
                    <a:lnTo>
                      <a:pt x="19" y="59"/>
                    </a:lnTo>
                    <a:lnTo>
                      <a:pt x="19" y="62"/>
                    </a:lnTo>
                    <a:lnTo>
                      <a:pt x="19" y="65"/>
                    </a:lnTo>
                    <a:lnTo>
                      <a:pt x="18" y="68"/>
                    </a:lnTo>
                    <a:lnTo>
                      <a:pt x="17" y="71"/>
                    </a:lnTo>
                    <a:lnTo>
                      <a:pt x="16" y="75"/>
                    </a:lnTo>
                    <a:lnTo>
                      <a:pt x="15" y="78"/>
                    </a:lnTo>
                    <a:lnTo>
                      <a:pt x="13" y="81"/>
                    </a:lnTo>
                    <a:lnTo>
                      <a:pt x="11" y="84"/>
                    </a:lnTo>
                    <a:lnTo>
                      <a:pt x="9" y="87"/>
                    </a:lnTo>
                    <a:lnTo>
                      <a:pt x="6" y="91"/>
                    </a:lnTo>
                    <a:lnTo>
                      <a:pt x="3" y="94"/>
                    </a:lnTo>
                    <a:lnTo>
                      <a:pt x="2" y="94"/>
                    </a:lnTo>
                    <a:lnTo>
                      <a:pt x="2" y="95"/>
                    </a:lnTo>
                    <a:lnTo>
                      <a:pt x="1" y="96"/>
                    </a:lnTo>
                    <a:lnTo>
                      <a:pt x="1" y="97"/>
                    </a:lnTo>
                    <a:lnTo>
                      <a:pt x="0" y="98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0" y="101"/>
                    </a:lnTo>
                    <a:lnTo>
                      <a:pt x="0" y="102"/>
                    </a:lnTo>
                    <a:lnTo>
                      <a:pt x="0" y="103"/>
                    </a:lnTo>
                    <a:lnTo>
                      <a:pt x="0" y="104"/>
                    </a:lnTo>
                    <a:lnTo>
                      <a:pt x="1" y="104"/>
                    </a:lnTo>
                    <a:lnTo>
                      <a:pt x="1" y="105"/>
                    </a:lnTo>
                    <a:lnTo>
                      <a:pt x="1" y="106"/>
                    </a:lnTo>
                    <a:lnTo>
                      <a:pt x="2" y="107"/>
                    </a:lnTo>
                    <a:lnTo>
                      <a:pt x="3" y="108"/>
                    </a:lnTo>
                    <a:lnTo>
                      <a:pt x="4" y="109"/>
                    </a:lnTo>
                    <a:lnTo>
                      <a:pt x="5" y="109"/>
                    </a:lnTo>
                    <a:lnTo>
                      <a:pt x="5" y="110"/>
                    </a:lnTo>
                    <a:lnTo>
                      <a:pt x="6" y="110"/>
                    </a:lnTo>
                    <a:lnTo>
                      <a:pt x="7" y="110"/>
                    </a:lnTo>
                    <a:lnTo>
                      <a:pt x="8" y="111"/>
                    </a:lnTo>
                    <a:lnTo>
                      <a:pt x="9" y="111"/>
                    </a:lnTo>
                    <a:lnTo>
                      <a:pt x="10" y="111"/>
                    </a:lnTo>
                    <a:lnTo>
                      <a:pt x="11" y="111"/>
                    </a:lnTo>
                    <a:lnTo>
                      <a:pt x="12" y="111"/>
                    </a:lnTo>
                    <a:lnTo>
                      <a:pt x="13" y="110"/>
                    </a:lnTo>
                    <a:lnTo>
                      <a:pt x="14" y="110"/>
                    </a:lnTo>
                    <a:lnTo>
                      <a:pt x="15" y="110"/>
                    </a:lnTo>
                    <a:lnTo>
                      <a:pt x="15" y="109"/>
                    </a:lnTo>
                    <a:lnTo>
                      <a:pt x="16" y="109"/>
                    </a:lnTo>
                    <a:lnTo>
                      <a:pt x="17" y="108"/>
                    </a:lnTo>
                    <a:lnTo>
                      <a:pt x="21" y="104"/>
                    </a:lnTo>
                    <a:lnTo>
                      <a:pt x="24" y="100"/>
                    </a:lnTo>
                    <a:lnTo>
                      <a:pt x="28" y="95"/>
                    </a:lnTo>
                    <a:lnTo>
                      <a:pt x="30" y="91"/>
                    </a:lnTo>
                    <a:lnTo>
                      <a:pt x="33" y="87"/>
                    </a:lnTo>
                    <a:lnTo>
                      <a:pt x="35" y="82"/>
                    </a:lnTo>
                    <a:lnTo>
                      <a:pt x="36" y="78"/>
                    </a:lnTo>
                    <a:lnTo>
                      <a:pt x="37" y="73"/>
                    </a:lnTo>
                    <a:lnTo>
                      <a:pt x="38" y="69"/>
                    </a:lnTo>
                    <a:lnTo>
                      <a:pt x="38" y="65"/>
                    </a:lnTo>
                    <a:lnTo>
                      <a:pt x="39" y="60"/>
                    </a:lnTo>
                    <a:lnTo>
                      <a:pt x="39" y="56"/>
                    </a:lnTo>
                    <a:lnTo>
                      <a:pt x="38" y="52"/>
                    </a:lnTo>
                    <a:lnTo>
                      <a:pt x="38" y="48"/>
                    </a:lnTo>
                    <a:lnTo>
                      <a:pt x="37" y="44"/>
                    </a:lnTo>
                    <a:lnTo>
                      <a:pt x="36" y="40"/>
                    </a:lnTo>
                    <a:lnTo>
                      <a:pt x="35" y="36"/>
                    </a:lnTo>
                    <a:lnTo>
                      <a:pt x="34" y="32"/>
                    </a:lnTo>
                    <a:lnTo>
                      <a:pt x="33" y="29"/>
                    </a:lnTo>
                    <a:lnTo>
                      <a:pt x="32" y="26"/>
                    </a:lnTo>
                    <a:lnTo>
                      <a:pt x="31" y="22"/>
                    </a:lnTo>
                    <a:lnTo>
                      <a:pt x="29" y="20"/>
                    </a:lnTo>
                    <a:lnTo>
                      <a:pt x="28" y="17"/>
                    </a:lnTo>
                    <a:lnTo>
                      <a:pt x="27" y="14"/>
                    </a:lnTo>
                    <a:lnTo>
                      <a:pt x="25" y="12"/>
                    </a:lnTo>
                    <a:lnTo>
                      <a:pt x="24" y="10"/>
                    </a:lnTo>
                    <a:lnTo>
                      <a:pt x="23" y="8"/>
                    </a:lnTo>
                    <a:lnTo>
                      <a:pt x="22" y="7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8" y="2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2" name="Freeform 404"/>
              <p:cNvSpPr>
                <a:spLocks/>
              </p:cNvSpPr>
              <p:nvPr/>
            </p:nvSpPr>
            <p:spPr bwMode="auto">
              <a:xfrm>
                <a:off x="4858569" y="2926784"/>
                <a:ext cx="46485" cy="703082"/>
              </a:xfrm>
              <a:custGeom>
                <a:avLst/>
                <a:gdLst>
                  <a:gd name="T0" fmla="*/ 0 w 8"/>
                  <a:gd name="T1" fmla="*/ 2147483647 h 121"/>
                  <a:gd name="T2" fmla="*/ 0 w 8"/>
                  <a:gd name="T3" fmla="*/ 2147483647 h 121"/>
                  <a:gd name="T4" fmla="*/ 2147483647 w 8"/>
                  <a:gd name="T5" fmla="*/ 2147483647 h 121"/>
                  <a:gd name="T6" fmla="*/ 2147483647 w 8"/>
                  <a:gd name="T7" fmla="*/ 2147483647 h 121"/>
                  <a:gd name="T8" fmla="*/ 2147483647 w 8"/>
                  <a:gd name="T9" fmla="*/ 2147483647 h 121"/>
                  <a:gd name="T10" fmla="*/ 2147483647 w 8"/>
                  <a:gd name="T11" fmla="*/ 2147483647 h 121"/>
                  <a:gd name="T12" fmla="*/ 2147483647 w 8"/>
                  <a:gd name="T13" fmla="*/ 2147483647 h 121"/>
                  <a:gd name="T14" fmla="*/ 2147483647 w 8"/>
                  <a:gd name="T15" fmla="*/ 2147483647 h 121"/>
                  <a:gd name="T16" fmla="*/ 2147483647 w 8"/>
                  <a:gd name="T17" fmla="*/ 2147483647 h 121"/>
                  <a:gd name="T18" fmla="*/ 2147483647 w 8"/>
                  <a:gd name="T19" fmla="*/ 2147483647 h 121"/>
                  <a:gd name="T20" fmla="*/ 2147483647 w 8"/>
                  <a:gd name="T21" fmla="*/ 2147483647 h 121"/>
                  <a:gd name="T22" fmla="*/ 2147483647 w 8"/>
                  <a:gd name="T23" fmla="*/ 2147483647 h 121"/>
                  <a:gd name="T24" fmla="*/ 2147483647 w 8"/>
                  <a:gd name="T25" fmla="*/ 2147483647 h 121"/>
                  <a:gd name="T26" fmla="*/ 2147483647 w 8"/>
                  <a:gd name="T27" fmla="*/ 2147483647 h 121"/>
                  <a:gd name="T28" fmla="*/ 2147483647 w 8"/>
                  <a:gd name="T29" fmla="*/ 2147483647 h 121"/>
                  <a:gd name="T30" fmla="*/ 2147483647 w 8"/>
                  <a:gd name="T31" fmla="*/ 2147483647 h 121"/>
                  <a:gd name="T32" fmla="*/ 2147483647 w 8"/>
                  <a:gd name="T33" fmla="*/ 2147483647 h 121"/>
                  <a:gd name="T34" fmla="*/ 2147483647 w 8"/>
                  <a:gd name="T35" fmla="*/ 2147483647 h 121"/>
                  <a:gd name="T36" fmla="*/ 2147483647 w 8"/>
                  <a:gd name="T37" fmla="*/ 2147483647 h 121"/>
                  <a:gd name="T38" fmla="*/ 2147483647 w 8"/>
                  <a:gd name="T39" fmla="*/ 2147483647 h 121"/>
                  <a:gd name="T40" fmla="*/ 2147483647 w 8"/>
                  <a:gd name="T41" fmla="*/ 2147483647 h 121"/>
                  <a:gd name="T42" fmla="*/ 2147483647 w 8"/>
                  <a:gd name="T43" fmla="*/ 2147483647 h 121"/>
                  <a:gd name="T44" fmla="*/ 2147483647 w 8"/>
                  <a:gd name="T45" fmla="*/ 0 h 121"/>
                  <a:gd name="T46" fmla="*/ 2147483647 w 8"/>
                  <a:gd name="T47" fmla="*/ 0 h 121"/>
                  <a:gd name="T48" fmla="*/ 2147483647 w 8"/>
                  <a:gd name="T49" fmla="*/ 0 h 121"/>
                  <a:gd name="T50" fmla="*/ 2147483647 w 8"/>
                  <a:gd name="T51" fmla="*/ 0 h 121"/>
                  <a:gd name="T52" fmla="*/ 2147483647 w 8"/>
                  <a:gd name="T53" fmla="*/ 0 h 121"/>
                  <a:gd name="T54" fmla="*/ 2147483647 w 8"/>
                  <a:gd name="T55" fmla="*/ 0 h 121"/>
                  <a:gd name="T56" fmla="*/ 2147483647 w 8"/>
                  <a:gd name="T57" fmla="*/ 2147483647 h 121"/>
                  <a:gd name="T58" fmla="*/ 2147483647 w 8"/>
                  <a:gd name="T59" fmla="*/ 2147483647 h 121"/>
                  <a:gd name="T60" fmla="*/ 2147483647 w 8"/>
                  <a:gd name="T61" fmla="*/ 2147483647 h 121"/>
                  <a:gd name="T62" fmla="*/ 0 w 8"/>
                  <a:gd name="T63" fmla="*/ 2147483647 h 121"/>
                  <a:gd name="T64" fmla="*/ 0 w 8"/>
                  <a:gd name="T65" fmla="*/ 2147483647 h 1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"/>
                  <a:gd name="T100" fmla="*/ 0 h 121"/>
                  <a:gd name="T101" fmla="*/ 8 w 8"/>
                  <a:gd name="T102" fmla="*/ 121 h 12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" h="121">
                    <a:moveTo>
                      <a:pt x="0" y="4"/>
                    </a:moveTo>
                    <a:lnTo>
                      <a:pt x="0" y="117"/>
                    </a:lnTo>
                    <a:lnTo>
                      <a:pt x="0" y="118"/>
                    </a:lnTo>
                    <a:lnTo>
                      <a:pt x="0" y="119"/>
                    </a:lnTo>
                    <a:lnTo>
                      <a:pt x="1" y="119"/>
                    </a:lnTo>
                    <a:lnTo>
                      <a:pt x="1" y="120"/>
                    </a:lnTo>
                    <a:lnTo>
                      <a:pt x="2" y="121"/>
                    </a:lnTo>
                    <a:lnTo>
                      <a:pt x="3" y="121"/>
                    </a:lnTo>
                    <a:lnTo>
                      <a:pt x="4" y="121"/>
                    </a:lnTo>
                    <a:lnTo>
                      <a:pt x="5" y="121"/>
                    </a:lnTo>
                    <a:lnTo>
                      <a:pt x="6" y="121"/>
                    </a:lnTo>
                    <a:lnTo>
                      <a:pt x="7" y="121"/>
                    </a:lnTo>
                    <a:lnTo>
                      <a:pt x="7" y="120"/>
                    </a:lnTo>
                    <a:lnTo>
                      <a:pt x="8" y="120"/>
                    </a:lnTo>
                    <a:lnTo>
                      <a:pt x="8" y="119"/>
                    </a:lnTo>
                    <a:lnTo>
                      <a:pt x="8" y="118"/>
                    </a:lnTo>
                    <a:lnTo>
                      <a:pt x="8" y="117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3" name="Freeform 405"/>
              <p:cNvSpPr>
                <a:spLocks/>
              </p:cNvSpPr>
              <p:nvPr/>
            </p:nvSpPr>
            <p:spPr bwMode="auto">
              <a:xfrm>
                <a:off x="4649388" y="2700170"/>
                <a:ext cx="104590" cy="395119"/>
              </a:xfrm>
              <a:custGeom>
                <a:avLst/>
                <a:gdLst>
                  <a:gd name="T0" fmla="*/ 2147483647 w 18"/>
                  <a:gd name="T1" fmla="*/ 2147483647 h 68"/>
                  <a:gd name="T2" fmla="*/ 2147483647 w 18"/>
                  <a:gd name="T3" fmla="*/ 2147483647 h 68"/>
                  <a:gd name="T4" fmla="*/ 2147483647 w 18"/>
                  <a:gd name="T5" fmla="*/ 2147483647 h 68"/>
                  <a:gd name="T6" fmla="*/ 2147483647 w 18"/>
                  <a:gd name="T7" fmla="*/ 2147483647 h 68"/>
                  <a:gd name="T8" fmla="*/ 2147483647 w 18"/>
                  <a:gd name="T9" fmla="*/ 2147483647 h 68"/>
                  <a:gd name="T10" fmla="*/ 2147483647 w 18"/>
                  <a:gd name="T11" fmla="*/ 2147483647 h 68"/>
                  <a:gd name="T12" fmla="*/ 2147483647 w 18"/>
                  <a:gd name="T13" fmla="*/ 2147483647 h 68"/>
                  <a:gd name="T14" fmla="*/ 2147483647 w 18"/>
                  <a:gd name="T15" fmla="*/ 2147483647 h 68"/>
                  <a:gd name="T16" fmla="*/ 0 w 18"/>
                  <a:gd name="T17" fmla="*/ 2147483647 h 68"/>
                  <a:gd name="T18" fmla="*/ 0 w 18"/>
                  <a:gd name="T19" fmla="*/ 2147483647 h 68"/>
                  <a:gd name="T20" fmla="*/ 0 w 18"/>
                  <a:gd name="T21" fmla="*/ 2147483647 h 68"/>
                  <a:gd name="T22" fmla="*/ 2147483647 w 18"/>
                  <a:gd name="T23" fmla="*/ 2147483647 h 68"/>
                  <a:gd name="T24" fmla="*/ 2147483647 w 18"/>
                  <a:gd name="T25" fmla="*/ 2147483647 h 68"/>
                  <a:gd name="T26" fmla="*/ 2147483647 w 18"/>
                  <a:gd name="T27" fmla="*/ 2147483647 h 68"/>
                  <a:gd name="T28" fmla="*/ 2147483647 w 18"/>
                  <a:gd name="T29" fmla="*/ 2147483647 h 68"/>
                  <a:gd name="T30" fmla="*/ 2147483647 w 18"/>
                  <a:gd name="T31" fmla="*/ 2147483647 h 68"/>
                  <a:gd name="T32" fmla="*/ 2147483647 w 18"/>
                  <a:gd name="T33" fmla="*/ 2147483647 h 68"/>
                  <a:gd name="T34" fmla="*/ 2147483647 w 18"/>
                  <a:gd name="T35" fmla="*/ 2147483647 h 68"/>
                  <a:gd name="T36" fmla="*/ 2147483647 w 18"/>
                  <a:gd name="T37" fmla="*/ 2147483647 h 68"/>
                  <a:gd name="T38" fmla="*/ 2147483647 w 18"/>
                  <a:gd name="T39" fmla="*/ 2147483647 h 68"/>
                  <a:gd name="T40" fmla="*/ 2147483647 w 18"/>
                  <a:gd name="T41" fmla="*/ 2147483647 h 68"/>
                  <a:gd name="T42" fmla="*/ 2147483647 w 18"/>
                  <a:gd name="T43" fmla="*/ 2147483647 h 68"/>
                  <a:gd name="T44" fmla="*/ 2147483647 w 18"/>
                  <a:gd name="T45" fmla="*/ 2147483647 h 68"/>
                  <a:gd name="T46" fmla="*/ 2147483647 w 18"/>
                  <a:gd name="T47" fmla="*/ 2147483647 h 68"/>
                  <a:gd name="T48" fmla="*/ 2147483647 w 18"/>
                  <a:gd name="T49" fmla="*/ 2147483647 h 68"/>
                  <a:gd name="T50" fmla="*/ 2147483647 w 18"/>
                  <a:gd name="T51" fmla="*/ 2147483647 h 68"/>
                  <a:gd name="T52" fmla="*/ 2147483647 w 18"/>
                  <a:gd name="T53" fmla="*/ 2147483647 h 68"/>
                  <a:gd name="T54" fmla="*/ 2147483647 w 18"/>
                  <a:gd name="T55" fmla="*/ 2147483647 h 68"/>
                  <a:gd name="T56" fmla="*/ 2147483647 w 18"/>
                  <a:gd name="T57" fmla="*/ 2147483647 h 68"/>
                  <a:gd name="T58" fmla="*/ 2147483647 w 18"/>
                  <a:gd name="T59" fmla="*/ 2147483647 h 68"/>
                  <a:gd name="T60" fmla="*/ 2147483647 w 18"/>
                  <a:gd name="T61" fmla="*/ 2147483647 h 68"/>
                  <a:gd name="T62" fmla="*/ 2147483647 w 18"/>
                  <a:gd name="T63" fmla="*/ 2147483647 h 68"/>
                  <a:gd name="T64" fmla="*/ 2147483647 w 18"/>
                  <a:gd name="T65" fmla="*/ 2147483647 h 68"/>
                  <a:gd name="T66" fmla="*/ 2147483647 w 18"/>
                  <a:gd name="T67" fmla="*/ 2147483647 h 68"/>
                  <a:gd name="T68" fmla="*/ 2147483647 w 18"/>
                  <a:gd name="T69" fmla="*/ 2147483647 h 68"/>
                  <a:gd name="T70" fmla="*/ 2147483647 w 18"/>
                  <a:gd name="T71" fmla="*/ 2147483647 h 68"/>
                  <a:gd name="T72" fmla="*/ 2147483647 w 18"/>
                  <a:gd name="T73" fmla="*/ 2147483647 h 68"/>
                  <a:gd name="T74" fmla="*/ 2147483647 w 18"/>
                  <a:gd name="T75" fmla="*/ 2147483647 h 68"/>
                  <a:gd name="T76" fmla="*/ 2147483647 w 18"/>
                  <a:gd name="T77" fmla="*/ 2147483647 h 68"/>
                  <a:gd name="T78" fmla="*/ 2147483647 w 18"/>
                  <a:gd name="T79" fmla="*/ 2147483647 h 68"/>
                  <a:gd name="T80" fmla="*/ 2147483647 w 18"/>
                  <a:gd name="T81" fmla="*/ 2147483647 h 68"/>
                  <a:gd name="T82" fmla="*/ 2147483647 w 18"/>
                  <a:gd name="T83" fmla="*/ 2147483647 h 68"/>
                  <a:gd name="T84" fmla="*/ 2147483647 w 18"/>
                  <a:gd name="T85" fmla="*/ 2147483647 h 68"/>
                  <a:gd name="T86" fmla="*/ 2147483647 w 18"/>
                  <a:gd name="T87" fmla="*/ 2147483647 h 68"/>
                  <a:gd name="T88" fmla="*/ 2147483647 w 18"/>
                  <a:gd name="T89" fmla="*/ 2147483647 h 68"/>
                  <a:gd name="T90" fmla="*/ 2147483647 w 18"/>
                  <a:gd name="T91" fmla="*/ 2147483647 h 68"/>
                  <a:gd name="T92" fmla="*/ 2147483647 w 18"/>
                  <a:gd name="T93" fmla="*/ 2147483647 h 68"/>
                  <a:gd name="T94" fmla="*/ 2147483647 w 18"/>
                  <a:gd name="T95" fmla="*/ 2147483647 h 68"/>
                  <a:gd name="T96" fmla="*/ 2147483647 w 18"/>
                  <a:gd name="T97" fmla="*/ 2147483647 h 68"/>
                  <a:gd name="T98" fmla="*/ 2147483647 w 18"/>
                  <a:gd name="T99" fmla="*/ 2147483647 h 68"/>
                  <a:gd name="T100" fmla="*/ 2147483647 w 18"/>
                  <a:gd name="T101" fmla="*/ 2147483647 h 68"/>
                  <a:gd name="T102" fmla="*/ 2147483647 w 18"/>
                  <a:gd name="T103" fmla="*/ 2147483647 h 68"/>
                  <a:gd name="T104" fmla="*/ 2147483647 w 18"/>
                  <a:gd name="T105" fmla="*/ 2147483647 h 68"/>
                  <a:gd name="T106" fmla="*/ 2147483647 w 18"/>
                  <a:gd name="T107" fmla="*/ 2147483647 h 68"/>
                  <a:gd name="T108" fmla="*/ 2147483647 w 18"/>
                  <a:gd name="T109" fmla="*/ 2147483647 h 68"/>
                  <a:gd name="T110" fmla="*/ 2147483647 w 18"/>
                  <a:gd name="T111" fmla="*/ 0 h 68"/>
                  <a:gd name="T112" fmla="*/ 2147483647 w 18"/>
                  <a:gd name="T113" fmla="*/ 0 h 68"/>
                  <a:gd name="T114" fmla="*/ 2147483647 w 18"/>
                  <a:gd name="T115" fmla="*/ 0 h 68"/>
                  <a:gd name="T116" fmla="*/ 2147483647 w 18"/>
                  <a:gd name="T117" fmla="*/ 0 h 68"/>
                  <a:gd name="T118" fmla="*/ 2147483647 w 18"/>
                  <a:gd name="T119" fmla="*/ 0 h 68"/>
                  <a:gd name="T120" fmla="*/ 2147483647 w 18"/>
                  <a:gd name="T121" fmla="*/ 2147483647 h 68"/>
                  <a:gd name="T122" fmla="*/ 2147483647 w 18"/>
                  <a:gd name="T123" fmla="*/ 2147483647 h 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"/>
                  <a:gd name="T187" fmla="*/ 0 h 68"/>
                  <a:gd name="T188" fmla="*/ 18 w 18"/>
                  <a:gd name="T189" fmla="*/ 68 h 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" h="68">
                    <a:moveTo>
                      <a:pt x="10" y="2"/>
                    </a:moveTo>
                    <a:lnTo>
                      <a:pt x="10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4" y="15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2" y="21"/>
                    </a:lnTo>
                    <a:lnTo>
                      <a:pt x="1" y="23"/>
                    </a:lnTo>
                    <a:lnTo>
                      <a:pt x="1" y="25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1" y="47"/>
                    </a:lnTo>
                    <a:lnTo>
                      <a:pt x="2" y="50"/>
                    </a:lnTo>
                    <a:lnTo>
                      <a:pt x="2" y="52"/>
                    </a:lnTo>
                    <a:lnTo>
                      <a:pt x="4" y="55"/>
                    </a:lnTo>
                    <a:lnTo>
                      <a:pt x="5" y="58"/>
                    </a:lnTo>
                    <a:lnTo>
                      <a:pt x="7" y="61"/>
                    </a:lnTo>
                    <a:lnTo>
                      <a:pt x="8" y="64"/>
                    </a:lnTo>
                    <a:lnTo>
                      <a:pt x="11" y="67"/>
                    </a:lnTo>
                    <a:lnTo>
                      <a:pt x="11" y="68"/>
                    </a:lnTo>
                    <a:lnTo>
                      <a:pt x="12" y="68"/>
                    </a:lnTo>
                    <a:lnTo>
                      <a:pt x="13" y="68"/>
                    </a:lnTo>
                    <a:lnTo>
                      <a:pt x="14" y="68"/>
                    </a:lnTo>
                    <a:lnTo>
                      <a:pt x="15" y="68"/>
                    </a:lnTo>
                    <a:lnTo>
                      <a:pt x="16" y="68"/>
                    </a:lnTo>
                    <a:lnTo>
                      <a:pt x="16" y="67"/>
                    </a:lnTo>
                    <a:lnTo>
                      <a:pt x="17" y="67"/>
                    </a:lnTo>
                    <a:lnTo>
                      <a:pt x="17" y="66"/>
                    </a:lnTo>
                    <a:lnTo>
                      <a:pt x="17" y="65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8" y="63"/>
                    </a:lnTo>
                    <a:lnTo>
                      <a:pt x="17" y="63"/>
                    </a:lnTo>
                    <a:lnTo>
                      <a:pt x="17" y="62"/>
                    </a:lnTo>
                    <a:lnTo>
                      <a:pt x="15" y="59"/>
                    </a:lnTo>
                    <a:lnTo>
                      <a:pt x="13" y="57"/>
                    </a:lnTo>
                    <a:lnTo>
                      <a:pt x="12" y="55"/>
                    </a:lnTo>
                    <a:lnTo>
                      <a:pt x="11" y="52"/>
                    </a:lnTo>
                    <a:lnTo>
                      <a:pt x="10" y="50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8" y="43"/>
                    </a:lnTo>
                    <a:lnTo>
                      <a:pt x="8" y="40"/>
                    </a:lnTo>
                    <a:lnTo>
                      <a:pt x="8" y="38"/>
                    </a:lnTo>
                    <a:lnTo>
                      <a:pt x="8" y="36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10" y="21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2" y="16"/>
                    </a:lnTo>
                    <a:lnTo>
                      <a:pt x="12" y="15"/>
                    </a:lnTo>
                    <a:lnTo>
                      <a:pt x="13" y="13"/>
                    </a:lnTo>
                    <a:lnTo>
                      <a:pt x="14" y="12"/>
                    </a:lnTo>
                    <a:lnTo>
                      <a:pt x="14" y="11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8"/>
                    </a:lnTo>
                    <a:lnTo>
                      <a:pt x="17" y="7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7" y="3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4" name="Freeform 406"/>
              <p:cNvSpPr>
                <a:spLocks/>
              </p:cNvSpPr>
              <p:nvPr/>
            </p:nvSpPr>
            <p:spPr bwMode="auto">
              <a:xfrm>
                <a:off x="4486692" y="2607200"/>
                <a:ext cx="151075" cy="575249"/>
              </a:xfrm>
              <a:custGeom>
                <a:avLst/>
                <a:gdLst>
                  <a:gd name="T0" fmla="*/ 2147483647 w 26"/>
                  <a:gd name="T1" fmla="*/ 2147483647 h 99"/>
                  <a:gd name="T2" fmla="*/ 2147483647 w 26"/>
                  <a:gd name="T3" fmla="*/ 2147483647 h 99"/>
                  <a:gd name="T4" fmla="*/ 2147483647 w 26"/>
                  <a:gd name="T5" fmla="*/ 2147483647 h 99"/>
                  <a:gd name="T6" fmla="*/ 2147483647 w 26"/>
                  <a:gd name="T7" fmla="*/ 2147483647 h 99"/>
                  <a:gd name="T8" fmla="*/ 2147483647 w 26"/>
                  <a:gd name="T9" fmla="*/ 2147483647 h 99"/>
                  <a:gd name="T10" fmla="*/ 2147483647 w 26"/>
                  <a:gd name="T11" fmla="*/ 2147483647 h 99"/>
                  <a:gd name="T12" fmla="*/ 2147483647 w 26"/>
                  <a:gd name="T13" fmla="*/ 2147483647 h 99"/>
                  <a:gd name="T14" fmla="*/ 2147483647 w 26"/>
                  <a:gd name="T15" fmla="*/ 2147483647 h 99"/>
                  <a:gd name="T16" fmla="*/ 0 w 26"/>
                  <a:gd name="T17" fmla="*/ 2147483647 h 99"/>
                  <a:gd name="T18" fmla="*/ 0 w 26"/>
                  <a:gd name="T19" fmla="*/ 2147483647 h 99"/>
                  <a:gd name="T20" fmla="*/ 0 w 26"/>
                  <a:gd name="T21" fmla="*/ 2147483647 h 99"/>
                  <a:gd name="T22" fmla="*/ 2147483647 w 26"/>
                  <a:gd name="T23" fmla="*/ 2147483647 h 99"/>
                  <a:gd name="T24" fmla="*/ 2147483647 w 26"/>
                  <a:gd name="T25" fmla="*/ 2147483647 h 99"/>
                  <a:gd name="T26" fmla="*/ 2147483647 w 26"/>
                  <a:gd name="T27" fmla="*/ 2147483647 h 99"/>
                  <a:gd name="T28" fmla="*/ 2147483647 w 26"/>
                  <a:gd name="T29" fmla="*/ 2147483647 h 99"/>
                  <a:gd name="T30" fmla="*/ 2147483647 w 26"/>
                  <a:gd name="T31" fmla="*/ 2147483647 h 99"/>
                  <a:gd name="T32" fmla="*/ 2147483647 w 26"/>
                  <a:gd name="T33" fmla="*/ 2147483647 h 99"/>
                  <a:gd name="T34" fmla="*/ 2147483647 w 26"/>
                  <a:gd name="T35" fmla="*/ 2147483647 h 99"/>
                  <a:gd name="T36" fmla="*/ 2147483647 w 26"/>
                  <a:gd name="T37" fmla="*/ 2147483647 h 99"/>
                  <a:gd name="T38" fmla="*/ 2147483647 w 26"/>
                  <a:gd name="T39" fmla="*/ 2147483647 h 99"/>
                  <a:gd name="T40" fmla="*/ 2147483647 w 26"/>
                  <a:gd name="T41" fmla="*/ 2147483647 h 99"/>
                  <a:gd name="T42" fmla="*/ 2147483647 w 26"/>
                  <a:gd name="T43" fmla="*/ 2147483647 h 99"/>
                  <a:gd name="T44" fmla="*/ 2147483647 w 26"/>
                  <a:gd name="T45" fmla="*/ 2147483647 h 99"/>
                  <a:gd name="T46" fmla="*/ 2147483647 w 26"/>
                  <a:gd name="T47" fmla="*/ 2147483647 h 99"/>
                  <a:gd name="T48" fmla="*/ 2147483647 w 26"/>
                  <a:gd name="T49" fmla="*/ 2147483647 h 99"/>
                  <a:gd name="T50" fmla="*/ 2147483647 w 26"/>
                  <a:gd name="T51" fmla="*/ 2147483647 h 99"/>
                  <a:gd name="T52" fmla="*/ 2147483647 w 26"/>
                  <a:gd name="T53" fmla="*/ 2147483647 h 99"/>
                  <a:gd name="T54" fmla="*/ 2147483647 w 26"/>
                  <a:gd name="T55" fmla="*/ 2147483647 h 99"/>
                  <a:gd name="T56" fmla="*/ 2147483647 w 26"/>
                  <a:gd name="T57" fmla="*/ 2147483647 h 99"/>
                  <a:gd name="T58" fmla="*/ 2147483647 w 26"/>
                  <a:gd name="T59" fmla="*/ 2147483647 h 99"/>
                  <a:gd name="T60" fmla="*/ 2147483647 w 26"/>
                  <a:gd name="T61" fmla="*/ 2147483647 h 99"/>
                  <a:gd name="T62" fmla="*/ 2147483647 w 26"/>
                  <a:gd name="T63" fmla="*/ 2147483647 h 99"/>
                  <a:gd name="T64" fmla="*/ 2147483647 w 26"/>
                  <a:gd name="T65" fmla="*/ 2147483647 h 99"/>
                  <a:gd name="T66" fmla="*/ 2147483647 w 26"/>
                  <a:gd name="T67" fmla="*/ 2147483647 h 99"/>
                  <a:gd name="T68" fmla="*/ 2147483647 w 26"/>
                  <a:gd name="T69" fmla="*/ 2147483647 h 99"/>
                  <a:gd name="T70" fmla="*/ 2147483647 w 26"/>
                  <a:gd name="T71" fmla="*/ 2147483647 h 99"/>
                  <a:gd name="T72" fmla="*/ 2147483647 w 26"/>
                  <a:gd name="T73" fmla="*/ 2147483647 h 99"/>
                  <a:gd name="T74" fmla="*/ 2147483647 w 26"/>
                  <a:gd name="T75" fmla="*/ 2147483647 h 99"/>
                  <a:gd name="T76" fmla="*/ 2147483647 w 26"/>
                  <a:gd name="T77" fmla="*/ 2147483647 h 99"/>
                  <a:gd name="T78" fmla="*/ 2147483647 w 26"/>
                  <a:gd name="T79" fmla="*/ 2147483647 h 99"/>
                  <a:gd name="T80" fmla="*/ 2147483647 w 26"/>
                  <a:gd name="T81" fmla="*/ 2147483647 h 99"/>
                  <a:gd name="T82" fmla="*/ 2147483647 w 26"/>
                  <a:gd name="T83" fmla="*/ 2147483647 h 99"/>
                  <a:gd name="T84" fmla="*/ 2147483647 w 26"/>
                  <a:gd name="T85" fmla="*/ 2147483647 h 99"/>
                  <a:gd name="T86" fmla="*/ 2147483647 w 26"/>
                  <a:gd name="T87" fmla="*/ 2147483647 h 99"/>
                  <a:gd name="T88" fmla="*/ 2147483647 w 26"/>
                  <a:gd name="T89" fmla="*/ 2147483647 h 99"/>
                  <a:gd name="T90" fmla="*/ 2147483647 w 26"/>
                  <a:gd name="T91" fmla="*/ 2147483647 h 99"/>
                  <a:gd name="T92" fmla="*/ 2147483647 w 26"/>
                  <a:gd name="T93" fmla="*/ 2147483647 h 99"/>
                  <a:gd name="T94" fmla="*/ 2147483647 w 26"/>
                  <a:gd name="T95" fmla="*/ 2147483647 h 99"/>
                  <a:gd name="T96" fmla="*/ 2147483647 w 26"/>
                  <a:gd name="T97" fmla="*/ 2147483647 h 99"/>
                  <a:gd name="T98" fmla="*/ 2147483647 w 26"/>
                  <a:gd name="T99" fmla="*/ 2147483647 h 99"/>
                  <a:gd name="T100" fmla="*/ 2147483647 w 26"/>
                  <a:gd name="T101" fmla="*/ 2147483647 h 99"/>
                  <a:gd name="T102" fmla="*/ 2147483647 w 26"/>
                  <a:gd name="T103" fmla="*/ 2147483647 h 99"/>
                  <a:gd name="T104" fmla="*/ 2147483647 w 26"/>
                  <a:gd name="T105" fmla="*/ 2147483647 h 99"/>
                  <a:gd name="T106" fmla="*/ 2147483647 w 26"/>
                  <a:gd name="T107" fmla="*/ 2147483647 h 99"/>
                  <a:gd name="T108" fmla="*/ 2147483647 w 26"/>
                  <a:gd name="T109" fmla="*/ 2147483647 h 99"/>
                  <a:gd name="T110" fmla="*/ 2147483647 w 26"/>
                  <a:gd name="T111" fmla="*/ 0 h 99"/>
                  <a:gd name="T112" fmla="*/ 2147483647 w 26"/>
                  <a:gd name="T113" fmla="*/ 0 h 99"/>
                  <a:gd name="T114" fmla="*/ 2147483647 w 26"/>
                  <a:gd name="T115" fmla="*/ 0 h 99"/>
                  <a:gd name="T116" fmla="*/ 2147483647 w 26"/>
                  <a:gd name="T117" fmla="*/ 0 h 99"/>
                  <a:gd name="T118" fmla="*/ 2147483647 w 26"/>
                  <a:gd name="T119" fmla="*/ 0 h 99"/>
                  <a:gd name="T120" fmla="*/ 2147483647 w 26"/>
                  <a:gd name="T121" fmla="*/ 2147483647 h 99"/>
                  <a:gd name="T122" fmla="*/ 2147483647 w 26"/>
                  <a:gd name="T123" fmla="*/ 2147483647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6"/>
                  <a:gd name="T187" fmla="*/ 0 h 99"/>
                  <a:gd name="T188" fmla="*/ 26 w 26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6" h="99">
                    <a:moveTo>
                      <a:pt x="17" y="2"/>
                    </a:moveTo>
                    <a:lnTo>
                      <a:pt x="16" y="2"/>
                    </a:lnTo>
                    <a:lnTo>
                      <a:pt x="15" y="4"/>
                    </a:lnTo>
                    <a:lnTo>
                      <a:pt x="14" y="6"/>
                    </a:lnTo>
                    <a:lnTo>
                      <a:pt x="13" y="7"/>
                    </a:lnTo>
                    <a:lnTo>
                      <a:pt x="12" y="9"/>
                    </a:lnTo>
                    <a:lnTo>
                      <a:pt x="11" y="11"/>
                    </a:lnTo>
                    <a:lnTo>
                      <a:pt x="10" y="13"/>
                    </a:lnTo>
                    <a:lnTo>
                      <a:pt x="8" y="16"/>
                    </a:lnTo>
                    <a:lnTo>
                      <a:pt x="7" y="19"/>
                    </a:lnTo>
                    <a:lnTo>
                      <a:pt x="6" y="22"/>
                    </a:lnTo>
                    <a:lnTo>
                      <a:pt x="5" y="25"/>
                    </a:lnTo>
                    <a:lnTo>
                      <a:pt x="4" y="28"/>
                    </a:lnTo>
                    <a:lnTo>
                      <a:pt x="3" y="31"/>
                    </a:lnTo>
                    <a:lnTo>
                      <a:pt x="2" y="35"/>
                    </a:lnTo>
                    <a:lnTo>
                      <a:pt x="1" y="38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0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0" y="62"/>
                    </a:lnTo>
                    <a:lnTo>
                      <a:pt x="1" y="66"/>
                    </a:lnTo>
                    <a:lnTo>
                      <a:pt x="2" y="70"/>
                    </a:lnTo>
                    <a:lnTo>
                      <a:pt x="3" y="74"/>
                    </a:lnTo>
                    <a:lnTo>
                      <a:pt x="5" y="78"/>
                    </a:lnTo>
                    <a:lnTo>
                      <a:pt x="7" y="82"/>
                    </a:lnTo>
                    <a:lnTo>
                      <a:pt x="10" y="86"/>
                    </a:lnTo>
                    <a:lnTo>
                      <a:pt x="13" y="90"/>
                    </a:lnTo>
                    <a:lnTo>
                      <a:pt x="16" y="94"/>
                    </a:lnTo>
                    <a:lnTo>
                      <a:pt x="20" y="98"/>
                    </a:lnTo>
                    <a:lnTo>
                      <a:pt x="21" y="99"/>
                    </a:lnTo>
                    <a:lnTo>
                      <a:pt x="22" y="99"/>
                    </a:lnTo>
                    <a:lnTo>
                      <a:pt x="23" y="99"/>
                    </a:lnTo>
                    <a:lnTo>
                      <a:pt x="24" y="99"/>
                    </a:lnTo>
                    <a:lnTo>
                      <a:pt x="24" y="98"/>
                    </a:lnTo>
                    <a:lnTo>
                      <a:pt x="25" y="98"/>
                    </a:lnTo>
                    <a:lnTo>
                      <a:pt x="26" y="97"/>
                    </a:lnTo>
                    <a:lnTo>
                      <a:pt x="26" y="96"/>
                    </a:lnTo>
                    <a:lnTo>
                      <a:pt x="26" y="95"/>
                    </a:lnTo>
                    <a:lnTo>
                      <a:pt x="26" y="94"/>
                    </a:lnTo>
                    <a:lnTo>
                      <a:pt x="26" y="93"/>
                    </a:lnTo>
                    <a:lnTo>
                      <a:pt x="25" y="92"/>
                    </a:lnTo>
                    <a:lnTo>
                      <a:pt x="22" y="89"/>
                    </a:lnTo>
                    <a:lnTo>
                      <a:pt x="19" y="85"/>
                    </a:lnTo>
                    <a:lnTo>
                      <a:pt x="16" y="82"/>
                    </a:lnTo>
                    <a:lnTo>
                      <a:pt x="14" y="78"/>
                    </a:lnTo>
                    <a:lnTo>
                      <a:pt x="12" y="75"/>
                    </a:lnTo>
                    <a:lnTo>
                      <a:pt x="11" y="71"/>
                    </a:lnTo>
                    <a:lnTo>
                      <a:pt x="9" y="67"/>
                    </a:lnTo>
                    <a:lnTo>
                      <a:pt x="9" y="64"/>
                    </a:lnTo>
                    <a:lnTo>
                      <a:pt x="8" y="60"/>
                    </a:lnTo>
                    <a:lnTo>
                      <a:pt x="7" y="57"/>
                    </a:lnTo>
                    <a:lnTo>
                      <a:pt x="7" y="53"/>
                    </a:lnTo>
                    <a:lnTo>
                      <a:pt x="7" y="50"/>
                    </a:lnTo>
                    <a:lnTo>
                      <a:pt x="8" y="46"/>
                    </a:lnTo>
                    <a:lnTo>
                      <a:pt x="8" y="43"/>
                    </a:lnTo>
                    <a:lnTo>
                      <a:pt x="9" y="40"/>
                    </a:lnTo>
                    <a:lnTo>
                      <a:pt x="9" y="36"/>
                    </a:lnTo>
                    <a:lnTo>
                      <a:pt x="10" y="33"/>
                    </a:lnTo>
                    <a:lnTo>
                      <a:pt x="11" y="30"/>
                    </a:lnTo>
                    <a:lnTo>
                      <a:pt x="12" y="28"/>
                    </a:lnTo>
                    <a:lnTo>
                      <a:pt x="13" y="25"/>
                    </a:lnTo>
                    <a:lnTo>
                      <a:pt x="14" y="22"/>
                    </a:lnTo>
                    <a:lnTo>
                      <a:pt x="15" y="20"/>
                    </a:lnTo>
                    <a:lnTo>
                      <a:pt x="16" y="18"/>
                    </a:lnTo>
                    <a:lnTo>
                      <a:pt x="17" y="16"/>
                    </a:lnTo>
                    <a:lnTo>
                      <a:pt x="18" y="14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3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4" y="3"/>
                    </a:lnTo>
                    <a:lnTo>
                      <a:pt x="23" y="2"/>
                    </a:lnTo>
                    <a:lnTo>
                      <a:pt x="23" y="1"/>
                    </a:lnTo>
                    <a:lnTo>
                      <a:pt x="22" y="1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5" name="Freeform 407"/>
              <p:cNvSpPr>
                <a:spLocks/>
              </p:cNvSpPr>
              <p:nvPr/>
            </p:nvSpPr>
            <p:spPr bwMode="auto">
              <a:xfrm>
                <a:off x="5044508" y="2700170"/>
                <a:ext cx="104590" cy="395119"/>
              </a:xfrm>
              <a:custGeom>
                <a:avLst/>
                <a:gdLst>
                  <a:gd name="T0" fmla="*/ 2147483647 w 18"/>
                  <a:gd name="T1" fmla="*/ 2147483647 h 68"/>
                  <a:gd name="T2" fmla="*/ 0 w 18"/>
                  <a:gd name="T3" fmla="*/ 2147483647 h 68"/>
                  <a:gd name="T4" fmla="*/ 0 w 18"/>
                  <a:gd name="T5" fmla="*/ 2147483647 h 68"/>
                  <a:gd name="T6" fmla="*/ 0 w 18"/>
                  <a:gd name="T7" fmla="*/ 2147483647 h 68"/>
                  <a:gd name="T8" fmla="*/ 0 w 18"/>
                  <a:gd name="T9" fmla="*/ 2147483647 h 68"/>
                  <a:gd name="T10" fmla="*/ 0 w 18"/>
                  <a:gd name="T11" fmla="*/ 2147483647 h 68"/>
                  <a:gd name="T12" fmla="*/ 0 w 18"/>
                  <a:gd name="T13" fmla="*/ 2147483647 h 68"/>
                  <a:gd name="T14" fmla="*/ 0 w 18"/>
                  <a:gd name="T15" fmla="*/ 2147483647 h 68"/>
                  <a:gd name="T16" fmla="*/ 2147483647 w 18"/>
                  <a:gd name="T17" fmla="*/ 2147483647 h 68"/>
                  <a:gd name="T18" fmla="*/ 2147483647 w 18"/>
                  <a:gd name="T19" fmla="*/ 2147483647 h 68"/>
                  <a:gd name="T20" fmla="*/ 2147483647 w 18"/>
                  <a:gd name="T21" fmla="*/ 2147483647 h 68"/>
                  <a:gd name="T22" fmla="*/ 2147483647 w 18"/>
                  <a:gd name="T23" fmla="*/ 2147483647 h 68"/>
                  <a:gd name="T24" fmla="*/ 2147483647 w 18"/>
                  <a:gd name="T25" fmla="*/ 2147483647 h 68"/>
                  <a:gd name="T26" fmla="*/ 2147483647 w 18"/>
                  <a:gd name="T27" fmla="*/ 2147483647 h 68"/>
                  <a:gd name="T28" fmla="*/ 2147483647 w 18"/>
                  <a:gd name="T29" fmla="*/ 2147483647 h 68"/>
                  <a:gd name="T30" fmla="*/ 2147483647 w 18"/>
                  <a:gd name="T31" fmla="*/ 2147483647 h 68"/>
                  <a:gd name="T32" fmla="*/ 2147483647 w 18"/>
                  <a:gd name="T33" fmla="*/ 2147483647 h 68"/>
                  <a:gd name="T34" fmla="*/ 2147483647 w 18"/>
                  <a:gd name="T35" fmla="*/ 2147483647 h 68"/>
                  <a:gd name="T36" fmla="*/ 2147483647 w 18"/>
                  <a:gd name="T37" fmla="*/ 2147483647 h 68"/>
                  <a:gd name="T38" fmla="*/ 2147483647 w 18"/>
                  <a:gd name="T39" fmla="*/ 2147483647 h 68"/>
                  <a:gd name="T40" fmla="*/ 2147483647 w 18"/>
                  <a:gd name="T41" fmla="*/ 2147483647 h 68"/>
                  <a:gd name="T42" fmla="*/ 2147483647 w 18"/>
                  <a:gd name="T43" fmla="*/ 2147483647 h 68"/>
                  <a:gd name="T44" fmla="*/ 2147483647 w 18"/>
                  <a:gd name="T45" fmla="*/ 2147483647 h 68"/>
                  <a:gd name="T46" fmla="*/ 0 w 18"/>
                  <a:gd name="T47" fmla="*/ 2147483647 h 68"/>
                  <a:gd name="T48" fmla="*/ 0 w 18"/>
                  <a:gd name="T49" fmla="*/ 2147483647 h 68"/>
                  <a:gd name="T50" fmla="*/ 0 w 18"/>
                  <a:gd name="T51" fmla="*/ 2147483647 h 68"/>
                  <a:gd name="T52" fmla="*/ 0 w 18"/>
                  <a:gd name="T53" fmla="*/ 2147483647 h 68"/>
                  <a:gd name="T54" fmla="*/ 0 w 18"/>
                  <a:gd name="T55" fmla="*/ 2147483647 h 68"/>
                  <a:gd name="T56" fmla="*/ 0 w 18"/>
                  <a:gd name="T57" fmla="*/ 2147483647 h 68"/>
                  <a:gd name="T58" fmla="*/ 0 w 18"/>
                  <a:gd name="T59" fmla="*/ 2147483647 h 68"/>
                  <a:gd name="T60" fmla="*/ 2147483647 w 18"/>
                  <a:gd name="T61" fmla="*/ 2147483647 h 68"/>
                  <a:gd name="T62" fmla="*/ 2147483647 w 18"/>
                  <a:gd name="T63" fmla="*/ 2147483647 h 68"/>
                  <a:gd name="T64" fmla="*/ 2147483647 w 18"/>
                  <a:gd name="T65" fmla="*/ 2147483647 h 68"/>
                  <a:gd name="T66" fmla="*/ 2147483647 w 18"/>
                  <a:gd name="T67" fmla="*/ 2147483647 h 68"/>
                  <a:gd name="T68" fmla="*/ 2147483647 w 18"/>
                  <a:gd name="T69" fmla="*/ 2147483647 h 68"/>
                  <a:gd name="T70" fmla="*/ 2147483647 w 18"/>
                  <a:gd name="T71" fmla="*/ 2147483647 h 68"/>
                  <a:gd name="T72" fmla="*/ 2147483647 w 18"/>
                  <a:gd name="T73" fmla="*/ 2147483647 h 68"/>
                  <a:gd name="T74" fmla="*/ 2147483647 w 18"/>
                  <a:gd name="T75" fmla="*/ 2147483647 h 68"/>
                  <a:gd name="T76" fmla="*/ 2147483647 w 18"/>
                  <a:gd name="T77" fmla="*/ 2147483647 h 68"/>
                  <a:gd name="T78" fmla="*/ 2147483647 w 18"/>
                  <a:gd name="T79" fmla="*/ 2147483647 h 68"/>
                  <a:gd name="T80" fmla="*/ 2147483647 w 18"/>
                  <a:gd name="T81" fmla="*/ 2147483647 h 68"/>
                  <a:gd name="T82" fmla="*/ 2147483647 w 18"/>
                  <a:gd name="T83" fmla="*/ 2147483647 h 68"/>
                  <a:gd name="T84" fmla="*/ 2147483647 w 18"/>
                  <a:gd name="T85" fmla="*/ 2147483647 h 68"/>
                  <a:gd name="T86" fmla="*/ 2147483647 w 18"/>
                  <a:gd name="T87" fmla="*/ 2147483647 h 68"/>
                  <a:gd name="T88" fmla="*/ 2147483647 w 18"/>
                  <a:gd name="T89" fmla="*/ 2147483647 h 68"/>
                  <a:gd name="T90" fmla="*/ 2147483647 w 18"/>
                  <a:gd name="T91" fmla="*/ 2147483647 h 68"/>
                  <a:gd name="T92" fmla="*/ 2147483647 w 18"/>
                  <a:gd name="T93" fmla="*/ 2147483647 h 68"/>
                  <a:gd name="T94" fmla="*/ 2147483647 w 18"/>
                  <a:gd name="T95" fmla="*/ 2147483647 h 68"/>
                  <a:gd name="T96" fmla="*/ 2147483647 w 18"/>
                  <a:gd name="T97" fmla="*/ 2147483647 h 68"/>
                  <a:gd name="T98" fmla="*/ 2147483647 w 18"/>
                  <a:gd name="T99" fmla="*/ 2147483647 h 68"/>
                  <a:gd name="T100" fmla="*/ 2147483647 w 18"/>
                  <a:gd name="T101" fmla="*/ 2147483647 h 68"/>
                  <a:gd name="T102" fmla="*/ 2147483647 w 18"/>
                  <a:gd name="T103" fmla="*/ 2147483647 h 68"/>
                  <a:gd name="T104" fmla="*/ 2147483647 w 18"/>
                  <a:gd name="T105" fmla="*/ 2147483647 h 68"/>
                  <a:gd name="T106" fmla="*/ 2147483647 w 18"/>
                  <a:gd name="T107" fmla="*/ 2147483647 h 68"/>
                  <a:gd name="T108" fmla="*/ 2147483647 w 18"/>
                  <a:gd name="T109" fmla="*/ 2147483647 h 68"/>
                  <a:gd name="T110" fmla="*/ 2147483647 w 18"/>
                  <a:gd name="T111" fmla="*/ 2147483647 h 68"/>
                  <a:gd name="T112" fmla="*/ 2147483647 w 18"/>
                  <a:gd name="T113" fmla="*/ 0 h 68"/>
                  <a:gd name="T114" fmla="*/ 2147483647 w 18"/>
                  <a:gd name="T115" fmla="*/ 0 h 68"/>
                  <a:gd name="T116" fmla="*/ 2147483647 w 18"/>
                  <a:gd name="T117" fmla="*/ 0 h 68"/>
                  <a:gd name="T118" fmla="*/ 2147483647 w 18"/>
                  <a:gd name="T119" fmla="*/ 0 h 68"/>
                  <a:gd name="T120" fmla="*/ 2147483647 w 18"/>
                  <a:gd name="T121" fmla="*/ 0 h 68"/>
                  <a:gd name="T122" fmla="*/ 2147483647 w 18"/>
                  <a:gd name="T123" fmla="*/ 2147483647 h 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"/>
                  <a:gd name="T187" fmla="*/ 0 h 68"/>
                  <a:gd name="T188" fmla="*/ 18 w 18"/>
                  <a:gd name="T189" fmla="*/ 68 h 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" h="68">
                    <a:moveTo>
                      <a:pt x="1" y="1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4" y="12"/>
                    </a:lnTo>
                    <a:lnTo>
                      <a:pt x="4" y="13"/>
                    </a:lnTo>
                    <a:lnTo>
                      <a:pt x="5" y="15"/>
                    </a:lnTo>
                    <a:lnTo>
                      <a:pt x="6" y="16"/>
                    </a:lnTo>
                    <a:lnTo>
                      <a:pt x="6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8" y="23"/>
                    </a:lnTo>
                    <a:lnTo>
                      <a:pt x="8" y="25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10" y="31"/>
                    </a:lnTo>
                    <a:lnTo>
                      <a:pt x="10" y="33"/>
                    </a:lnTo>
                    <a:lnTo>
                      <a:pt x="10" y="36"/>
                    </a:lnTo>
                    <a:lnTo>
                      <a:pt x="10" y="38"/>
                    </a:lnTo>
                    <a:lnTo>
                      <a:pt x="10" y="40"/>
                    </a:lnTo>
                    <a:lnTo>
                      <a:pt x="9" y="43"/>
                    </a:lnTo>
                    <a:lnTo>
                      <a:pt x="9" y="45"/>
                    </a:lnTo>
                    <a:lnTo>
                      <a:pt x="8" y="47"/>
                    </a:lnTo>
                    <a:lnTo>
                      <a:pt x="7" y="50"/>
                    </a:lnTo>
                    <a:lnTo>
                      <a:pt x="6" y="52"/>
                    </a:lnTo>
                    <a:lnTo>
                      <a:pt x="5" y="55"/>
                    </a:lnTo>
                    <a:lnTo>
                      <a:pt x="4" y="57"/>
                    </a:lnTo>
                    <a:lnTo>
                      <a:pt x="2" y="59"/>
                    </a:lnTo>
                    <a:lnTo>
                      <a:pt x="1" y="62"/>
                    </a:lnTo>
                    <a:lnTo>
                      <a:pt x="0" y="62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0" y="65"/>
                    </a:lnTo>
                    <a:lnTo>
                      <a:pt x="0" y="66"/>
                    </a:lnTo>
                    <a:lnTo>
                      <a:pt x="1" y="67"/>
                    </a:lnTo>
                    <a:lnTo>
                      <a:pt x="1" y="68"/>
                    </a:lnTo>
                    <a:lnTo>
                      <a:pt x="2" y="68"/>
                    </a:lnTo>
                    <a:lnTo>
                      <a:pt x="3" y="68"/>
                    </a:lnTo>
                    <a:lnTo>
                      <a:pt x="4" y="68"/>
                    </a:lnTo>
                    <a:lnTo>
                      <a:pt x="5" y="68"/>
                    </a:lnTo>
                    <a:lnTo>
                      <a:pt x="6" y="68"/>
                    </a:lnTo>
                    <a:lnTo>
                      <a:pt x="6" y="67"/>
                    </a:lnTo>
                    <a:lnTo>
                      <a:pt x="7" y="67"/>
                    </a:lnTo>
                    <a:lnTo>
                      <a:pt x="9" y="64"/>
                    </a:lnTo>
                    <a:lnTo>
                      <a:pt x="11" y="61"/>
                    </a:lnTo>
                    <a:lnTo>
                      <a:pt x="12" y="58"/>
                    </a:lnTo>
                    <a:lnTo>
                      <a:pt x="14" y="55"/>
                    </a:lnTo>
                    <a:lnTo>
                      <a:pt x="15" y="52"/>
                    </a:lnTo>
                    <a:lnTo>
                      <a:pt x="16" y="50"/>
                    </a:lnTo>
                    <a:lnTo>
                      <a:pt x="16" y="47"/>
                    </a:lnTo>
                    <a:lnTo>
                      <a:pt x="17" y="44"/>
                    </a:lnTo>
                    <a:lnTo>
                      <a:pt x="17" y="41"/>
                    </a:lnTo>
                    <a:lnTo>
                      <a:pt x="18" y="38"/>
                    </a:lnTo>
                    <a:lnTo>
                      <a:pt x="18" y="36"/>
                    </a:lnTo>
                    <a:lnTo>
                      <a:pt x="17" y="33"/>
                    </a:lnTo>
                    <a:lnTo>
                      <a:pt x="17" y="30"/>
                    </a:lnTo>
                    <a:lnTo>
                      <a:pt x="17" y="28"/>
                    </a:lnTo>
                    <a:lnTo>
                      <a:pt x="16" y="25"/>
                    </a:lnTo>
                    <a:lnTo>
                      <a:pt x="16" y="23"/>
                    </a:lnTo>
                    <a:lnTo>
                      <a:pt x="15" y="21"/>
                    </a:lnTo>
                    <a:lnTo>
                      <a:pt x="15" y="19"/>
                    </a:lnTo>
                    <a:lnTo>
                      <a:pt x="14" y="17"/>
                    </a:lnTo>
                    <a:lnTo>
                      <a:pt x="13" y="15"/>
                    </a:lnTo>
                    <a:lnTo>
                      <a:pt x="13" y="13"/>
                    </a:lnTo>
                    <a:lnTo>
                      <a:pt x="12" y="11"/>
                    </a:lnTo>
                    <a:lnTo>
                      <a:pt x="11" y="9"/>
                    </a:lnTo>
                    <a:lnTo>
                      <a:pt x="10" y="8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6" name="Freeform 408"/>
              <p:cNvSpPr>
                <a:spLocks/>
              </p:cNvSpPr>
              <p:nvPr/>
            </p:nvSpPr>
            <p:spPr bwMode="auto">
              <a:xfrm>
                <a:off x="5154911" y="2607200"/>
                <a:ext cx="156887" cy="575249"/>
              </a:xfrm>
              <a:custGeom>
                <a:avLst/>
                <a:gdLst>
                  <a:gd name="T0" fmla="*/ 2147483647 w 27"/>
                  <a:gd name="T1" fmla="*/ 2147483647 h 99"/>
                  <a:gd name="T2" fmla="*/ 2147483647 w 27"/>
                  <a:gd name="T3" fmla="*/ 2147483647 h 99"/>
                  <a:gd name="T4" fmla="*/ 2147483647 w 27"/>
                  <a:gd name="T5" fmla="*/ 2147483647 h 99"/>
                  <a:gd name="T6" fmla="*/ 2147483647 w 27"/>
                  <a:gd name="T7" fmla="*/ 2147483647 h 99"/>
                  <a:gd name="T8" fmla="*/ 2147483647 w 27"/>
                  <a:gd name="T9" fmla="*/ 2147483647 h 99"/>
                  <a:gd name="T10" fmla="*/ 2147483647 w 27"/>
                  <a:gd name="T11" fmla="*/ 2147483647 h 99"/>
                  <a:gd name="T12" fmla="*/ 2147483647 w 27"/>
                  <a:gd name="T13" fmla="*/ 2147483647 h 99"/>
                  <a:gd name="T14" fmla="*/ 2147483647 w 27"/>
                  <a:gd name="T15" fmla="*/ 2147483647 h 99"/>
                  <a:gd name="T16" fmla="*/ 2147483647 w 27"/>
                  <a:gd name="T17" fmla="*/ 2147483647 h 99"/>
                  <a:gd name="T18" fmla="*/ 2147483647 w 27"/>
                  <a:gd name="T19" fmla="*/ 2147483647 h 99"/>
                  <a:gd name="T20" fmla="*/ 2147483647 w 27"/>
                  <a:gd name="T21" fmla="*/ 2147483647 h 99"/>
                  <a:gd name="T22" fmla="*/ 2147483647 w 27"/>
                  <a:gd name="T23" fmla="*/ 2147483647 h 99"/>
                  <a:gd name="T24" fmla="*/ 2147483647 w 27"/>
                  <a:gd name="T25" fmla="*/ 2147483647 h 99"/>
                  <a:gd name="T26" fmla="*/ 2147483647 w 27"/>
                  <a:gd name="T27" fmla="*/ 2147483647 h 99"/>
                  <a:gd name="T28" fmla="*/ 2147483647 w 27"/>
                  <a:gd name="T29" fmla="*/ 2147483647 h 99"/>
                  <a:gd name="T30" fmla="*/ 2147483647 w 27"/>
                  <a:gd name="T31" fmla="*/ 2147483647 h 99"/>
                  <a:gd name="T32" fmla="*/ 2147483647 w 27"/>
                  <a:gd name="T33" fmla="*/ 2147483647 h 99"/>
                  <a:gd name="T34" fmla="*/ 2147483647 w 27"/>
                  <a:gd name="T35" fmla="*/ 2147483647 h 99"/>
                  <a:gd name="T36" fmla="*/ 2147483647 w 27"/>
                  <a:gd name="T37" fmla="*/ 2147483647 h 99"/>
                  <a:gd name="T38" fmla="*/ 2147483647 w 27"/>
                  <a:gd name="T39" fmla="*/ 2147483647 h 99"/>
                  <a:gd name="T40" fmla="*/ 2147483647 w 27"/>
                  <a:gd name="T41" fmla="*/ 2147483647 h 99"/>
                  <a:gd name="T42" fmla="*/ 2147483647 w 27"/>
                  <a:gd name="T43" fmla="*/ 2147483647 h 99"/>
                  <a:gd name="T44" fmla="*/ 2147483647 w 27"/>
                  <a:gd name="T45" fmla="*/ 2147483647 h 99"/>
                  <a:gd name="T46" fmla="*/ 2147483647 w 27"/>
                  <a:gd name="T47" fmla="*/ 2147483647 h 99"/>
                  <a:gd name="T48" fmla="*/ 0 w 27"/>
                  <a:gd name="T49" fmla="*/ 2147483647 h 99"/>
                  <a:gd name="T50" fmla="*/ 0 w 27"/>
                  <a:gd name="T51" fmla="*/ 2147483647 h 99"/>
                  <a:gd name="T52" fmla="*/ 0 w 27"/>
                  <a:gd name="T53" fmla="*/ 2147483647 h 99"/>
                  <a:gd name="T54" fmla="*/ 0 w 27"/>
                  <a:gd name="T55" fmla="*/ 2147483647 h 99"/>
                  <a:gd name="T56" fmla="*/ 0 w 27"/>
                  <a:gd name="T57" fmla="*/ 2147483647 h 99"/>
                  <a:gd name="T58" fmla="*/ 0 w 27"/>
                  <a:gd name="T59" fmla="*/ 2147483647 h 99"/>
                  <a:gd name="T60" fmla="*/ 2147483647 w 27"/>
                  <a:gd name="T61" fmla="*/ 2147483647 h 99"/>
                  <a:gd name="T62" fmla="*/ 2147483647 w 27"/>
                  <a:gd name="T63" fmla="*/ 2147483647 h 99"/>
                  <a:gd name="T64" fmla="*/ 2147483647 w 27"/>
                  <a:gd name="T65" fmla="*/ 2147483647 h 99"/>
                  <a:gd name="T66" fmla="*/ 2147483647 w 27"/>
                  <a:gd name="T67" fmla="*/ 2147483647 h 99"/>
                  <a:gd name="T68" fmla="*/ 2147483647 w 27"/>
                  <a:gd name="T69" fmla="*/ 2147483647 h 99"/>
                  <a:gd name="T70" fmla="*/ 2147483647 w 27"/>
                  <a:gd name="T71" fmla="*/ 2147483647 h 99"/>
                  <a:gd name="T72" fmla="*/ 2147483647 w 27"/>
                  <a:gd name="T73" fmla="*/ 2147483647 h 99"/>
                  <a:gd name="T74" fmla="*/ 2147483647 w 27"/>
                  <a:gd name="T75" fmla="*/ 2147483647 h 99"/>
                  <a:gd name="T76" fmla="*/ 2147483647 w 27"/>
                  <a:gd name="T77" fmla="*/ 2147483647 h 99"/>
                  <a:gd name="T78" fmla="*/ 2147483647 w 27"/>
                  <a:gd name="T79" fmla="*/ 2147483647 h 99"/>
                  <a:gd name="T80" fmla="*/ 2147483647 w 27"/>
                  <a:gd name="T81" fmla="*/ 2147483647 h 99"/>
                  <a:gd name="T82" fmla="*/ 2147483647 w 27"/>
                  <a:gd name="T83" fmla="*/ 2147483647 h 99"/>
                  <a:gd name="T84" fmla="*/ 2147483647 w 27"/>
                  <a:gd name="T85" fmla="*/ 2147483647 h 99"/>
                  <a:gd name="T86" fmla="*/ 2147483647 w 27"/>
                  <a:gd name="T87" fmla="*/ 2147483647 h 99"/>
                  <a:gd name="T88" fmla="*/ 2147483647 w 27"/>
                  <a:gd name="T89" fmla="*/ 2147483647 h 99"/>
                  <a:gd name="T90" fmla="*/ 2147483647 w 27"/>
                  <a:gd name="T91" fmla="*/ 2147483647 h 99"/>
                  <a:gd name="T92" fmla="*/ 2147483647 w 27"/>
                  <a:gd name="T93" fmla="*/ 2147483647 h 99"/>
                  <a:gd name="T94" fmla="*/ 2147483647 w 27"/>
                  <a:gd name="T95" fmla="*/ 2147483647 h 99"/>
                  <a:gd name="T96" fmla="*/ 2147483647 w 27"/>
                  <a:gd name="T97" fmla="*/ 2147483647 h 99"/>
                  <a:gd name="T98" fmla="*/ 2147483647 w 27"/>
                  <a:gd name="T99" fmla="*/ 2147483647 h 99"/>
                  <a:gd name="T100" fmla="*/ 2147483647 w 27"/>
                  <a:gd name="T101" fmla="*/ 2147483647 h 99"/>
                  <a:gd name="T102" fmla="*/ 2147483647 w 27"/>
                  <a:gd name="T103" fmla="*/ 2147483647 h 99"/>
                  <a:gd name="T104" fmla="*/ 2147483647 w 27"/>
                  <a:gd name="T105" fmla="*/ 2147483647 h 99"/>
                  <a:gd name="T106" fmla="*/ 2147483647 w 27"/>
                  <a:gd name="T107" fmla="*/ 2147483647 h 99"/>
                  <a:gd name="T108" fmla="*/ 2147483647 w 27"/>
                  <a:gd name="T109" fmla="*/ 2147483647 h 99"/>
                  <a:gd name="T110" fmla="*/ 2147483647 w 27"/>
                  <a:gd name="T111" fmla="*/ 2147483647 h 99"/>
                  <a:gd name="T112" fmla="*/ 2147483647 w 27"/>
                  <a:gd name="T113" fmla="*/ 0 h 99"/>
                  <a:gd name="T114" fmla="*/ 2147483647 w 27"/>
                  <a:gd name="T115" fmla="*/ 0 h 99"/>
                  <a:gd name="T116" fmla="*/ 2147483647 w 27"/>
                  <a:gd name="T117" fmla="*/ 0 h 99"/>
                  <a:gd name="T118" fmla="*/ 2147483647 w 27"/>
                  <a:gd name="T119" fmla="*/ 0 h 99"/>
                  <a:gd name="T120" fmla="*/ 2147483647 w 27"/>
                  <a:gd name="T121" fmla="*/ 0 h 99"/>
                  <a:gd name="T122" fmla="*/ 2147483647 w 27"/>
                  <a:gd name="T123" fmla="*/ 2147483647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7"/>
                  <a:gd name="T187" fmla="*/ 0 h 99"/>
                  <a:gd name="T188" fmla="*/ 27 w 27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7" h="99">
                    <a:moveTo>
                      <a:pt x="4" y="1"/>
                    </a:move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6" y="10"/>
                    </a:lnTo>
                    <a:lnTo>
                      <a:pt x="7" y="12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1" y="20"/>
                    </a:lnTo>
                    <a:lnTo>
                      <a:pt x="12" y="22"/>
                    </a:lnTo>
                    <a:lnTo>
                      <a:pt x="13" y="25"/>
                    </a:lnTo>
                    <a:lnTo>
                      <a:pt x="14" y="28"/>
                    </a:lnTo>
                    <a:lnTo>
                      <a:pt x="15" y="30"/>
                    </a:lnTo>
                    <a:lnTo>
                      <a:pt x="16" y="33"/>
                    </a:lnTo>
                    <a:lnTo>
                      <a:pt x="17" y="36"/>
                    </a:lnTo>
                    <a:lnTo>
                      <a:pt x="18" y="40"/>
                    </a:lnTo>
                    <a:lnTo>
                      <a:pt x="18" y="43"/>
                    </a:lnTo>
                    <a:lnTo>
                      <a:pt x="19" y="46"/>
                    </a:lnTo>
                    <a:lnTo>
                      <a:pt x="19" y="50"/>
                    </a:lnTo>
                    <a:lnTo>
                      <a:pt x="19" y="53"/>
                    </a:lnTo>
                    <a:lnTo>
                      <a:pt x="19" y="57"/>
                    </a:lnTo>
                    <a:lnTo>
                      <a:pt x="18" y="60"/>
                    </a:lnTo>
                    <a:lnTo>
                      <a:pt x="18" y="64"/>
                    </a:lnTo>
                    <a:lnTo>
                      <a:pt x="17" y="67"/>
                    </a:lnTo>
                    <a:lnTo>
                      <a:pt x="16" y="71"/>
                    </a:lnTo>
                    <a:lnTo>
                      <a:pt x="14" y="75"/>
                    </a:lnTo>
                    <a:lnTo>
                      <a:pt x="12" y="78"/>
                    </a:lnTo>
                    <a:lnTo>
                      <a:pt x="10" y="82"/>
                    </a:lnTo>
                    <a:lnTo>
                      <a:pt x="7" y="85"/>
                    </a:lnTo>
                    <a:lnTo>
                      <a:pt x="5" y="89"/>
                    </a:lnTo>
                    <a:lnTo>
                      <a:pt x="1" y="92"/>
                    </a:lnTo>
                    <a:lnTo>
                      <a:pt x="1" y="93"/>
                    </a:lnTo>
                    <a:lnTo>
                      <a:pt x="0" y="93"/>
                    </a:lnTo>
                    <a:lnTo>
                      <a:pt x="0" y="94"/>
                    </a:lnTo>
                    <a:lnTo>
                      <a:pt x="0" y="95"/>
                    </a:lnTo>
                    <a:lnTo>
                      <a:pt x="0" y="96"/>
                    </a:lnTo>
                    <a:lnTo>
                      <a:pt x="0" y="97"/>
                    </a:lnTo>
                    <a:lnTo>
                      <a:pt x="1" y="97"/>
                    </a:lnTo>
                    <a:lnTo>
                      <a:pt x="1" y="98"/>
                    </a:lnTo>
                    <a:lnTo>
                      <a:pt x="2" y="98"/>
                    </a:lnTo>
                    <a:lnTo>
                      <a:pt x="2" y="99"/>
                    </a:lnTo>
                    <a:lnTo>
                      <a:pt x="3" y="99"/>
                    </a:lnTo>
                    <a:lnTo>
                      <a:pt x="4" y="99"/>
                    </a:lnTo>
                    <a:lnTo>
                      <a:pt x="5" y="99"/>
                    </a:lnTo>
                    <a:lnTo>
                      <a:pt x="6" y="99"/>
                    </a:lnTo>
                    <a:lnTo>
                      <a:pt x="6" y="98"/>
                    </a:lnTo>
                    <a:lnTo>
                      <a:pt x="7" y="98"/>
                    </a:lnTo>
                    <a:lnTo>
                      <a:pt x="10" y="94"/>
                    </a:lnTo>
                    <a:lnTo>
                      <a:pt x="14" y="90"/>
                    </a:lnTo>
                    <a:lnTo>
                      <a:pt x="17" y="86"/>
                    </a:lnTo>
                    <a:lnTo>
                      <a:pt x="19" y="82"/>
                    </a:lnTo>
                    <a:lnTo>
                      <a:pt x="21" y="78"/>
                    </a:lnTo>
                    <a:lnTo>
                      <a:pt x="23" y="74"/>
                    </a:lnTo>
                    <a:lnTo>
                      <a:pt x="24" y="70"/>
                    </a:lnTo>
                    <a:lnTo>
                      <a:pt x="25" y="66"/>
                    </a:lnTo>
                    <a:lnTo>
                      <a:pt x="26" y="62"/>
                    </a:lnTo>
                    <a:lnTo>
                      <a:pt x="27" y="58"/>
                    </a:lnTo>
                    <a:lnTo>
                      <a:pt x="27" y="54"/>
                    </a:lnTo>
                    <a:lnTo>
                      <a:pt x="27" y="50"/>
                    </a:lnTo>
                    <a:lnTo>
                      <a:pt x="26" y="46"/>
                    </a:lnTo>
                    <a:lnTo>
                      <a:pt x="26" y="42"/>
                    </a:lnTo>
                    <a:lnTo>
                      <a:pt x="25" y="38"/>
                    </a:lnTo>
                    <a:lnTo>
                      <a:pt x="25" y="35"/>
                    </a:lnTo>
                    <a:lnTo>
                      <a:pt x="24" y="31"/>
                    </a:lnTo>
                    <a:lnTo>
                      <a:pt x="23" y="28"/>
                    </a:lnTo>
                    <a:lnTo>
                      <a:pt x="21" y="25"/>
                    </a:lnTo>
                    <a:lnTo>
                      <a:pt x="20" y="22"/>
                    </a:lnTo>
                    <a:lnTo>
                      <a:pt x="19" y="19"/>
                    </a:lnTo>
                    <a:lnTo>
                      <a:pt x="18" y="16"/>
                    </a:lnTo>
                    <a:lnTo>
                      <a:pt x="17" y="13"/>
                    </a:lnTo>
                    <a:lnTo>
                      <a:pt x="15" y="11"/>
                    </a:lnTo>
                    <a:lnTo>
                      <a:pt x="14" y="9"/>
                    </a:lnTo>
                    <a:lnTo>
                      <a:pt x="13" y="7"/>
                    </a:lnTo>
                    <a:lnTo>
                      <a:pt x="12" y="6"/>
                    </a:lnTo>
                    <a:lnTo>
                      <a:pt x="11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7" name="Freeform 409"/>
              <p:cNvSpPr>
                <a:spLocks/>
              </p:cNvSpPr>
              <p:nvPr/>
            </p:nvSpPr>
            <p:spPr bwMode="auto">
              <a:xfrm>
                <a:off x="4806276" y="2810573"/>
                <a:ext cx="162696" cy="162696"/>
              </a:xfrm>
              <a:custGeom>
                <a:avLst/>
                <a:gdLst>
                  <a:gd name="T0" fmla="*/ 2147483647 w 28"/>
                  <a:gd name="T1" fmla="*/ 2147483647 h 28"/>
                  <a:gd name="T2" fmla="*/ 2147483647 w 28"/>
                  <a:gd name="T3" fmla="*/ 2147483647 h 28"/>
                  <a:gd name="T4" fmla="*/ 2147483647 w 28"/>
                  <a:gd name="T5" fmla="*/ 2147483647 h 28"/>
                  <a:gd name="T6" fmla="*/ 2147483647 w 28"/>
                  <a:gd name="T7" fmla="*/ 2147483647 h 28"/>
                  <a:gd name="T8" fmla="*/ 2147483647 w 28"/>
                  <a:gd name="T9" fmla="*/ 2147483647 h 28"/>
                  <a:gd name="T10" fmla="*/ 2147483647 w 28"/>
                  <a:gd name="T11" fmla="*/ 2147483647 h 28"/>
                  <a:gd name="T12" fmla="*/ 2147483647 w 28"/>
                  <a:gd name="T13" fmla="*/ 2147483647 h 28"/>
                  <a:gd name="T14" fmla="*/ 2147483647 w 28"/>
                  <a:gd name="T15" fmla="*/ 2147483647 h 28"/>
                  <a:gd name="T16" fmla="*/ 2147483647 w 28"/>
                  <a:gd name="T17" fmla="*/ 2147483647 h 28"/>
                  <a:gd name="T18" fmla="*/ 2147483647 w 28"/>
                  <a:gd name="T19" fmla="*/ 2147483647 h 28"/>
                  <a:gd name="T20" fmla="*/ 2147483647 w 28"/>
                  <a:gd name="T21" fmla="*/ 2147483647 h 28"/>
                  <a:gd name="T22" fmla="*/ 2147483647 w 28"/>
                  <a:gd name="T23" fmla="*/ 2147483647 h 28"/>
                  <a:gd name="T24" fmla="*/ 2147483647 w 28"/>
                  <a:gd name="T25" fmla="*/ 2147483647 h 28"/>
                  <a:gd name="T26" fmla="*/ 2147483647 w 28"/>
                  <a:gd name="T27" fmla="*/ 2147483647 h 28"/>
                  <a:gd name="T28" fmla="*/ 2147483647 w 28"/>
                  <a:gd name="T29" fmla="*/ 2147483647 h 28"/>
                  <a:gd name="T30" fmla="*/ 2147483647 w 28"/>
                  <a:gd name="T31" fmla="*/ 2147483647 h 28"/>
                  <a:gd name="T32" fmla="*/ 2147483647 w 28"/>
                  <a:gd name="T33" fmla="*/ 2147483647 h 28"/>
                  <a:gd name="T34" fmla="*/ 2147483647 w 28"/>
                  <a:gd name="T35" fmla="*/ 2147483647 h 28"/>
                  <a:gd name="T36" fmla="*/ 2147483647 w 28"/>
                  <a:gd name="T37" fmla="*/ 2147483647 h 28"/>
                  <a:gd name="T38" fmla="*/ 0 w 28"/>
                  <a:gd name="T39" fmla="*/ 2147483647 h 28"/>
                  <a:gd name="T40" fmla="*/ 0 w 28"/>
                  <a:gd name="T41" fmla="*/ 2147483647 h 28"/>
                  <a:gd name="T42" fmla="*/ 0 w 28"/>
                  <a:gd name="T43" fmla="*/ 2147483647 h 28"/>
                  <a:gd name="T44" fmla="*/ 0 w 28"/>
                  <a:gd name="T45" fmla="*/ 2147483647 h 28"/>
                  <a:gd name="T46" fmla="*/ 2147483647 w 28"/>
                  <a:gd name="T47" fmla="*/ 2147483647 h 28"/>
                  <a:gd name="T48" fmla="*/ 2147483647 w 28"/>
                  <a:gd name="T49" fmla="*/ 2147483647 h 28"/>
                  <a:gd name="T50" fmla="*/ 2147483647 w 28"/>
                  <a:gd name="T51" fmla="*/ 2147483647 h 28"/>
                  <a:gd name="T52" fmla="*/ 2147483647 w 28"/>
                  <a:gd name="T53" fmla="*/ 2147483647 h 28"/>
                  <a:gd name="T54" fmla="*/ 2147483647 w 28"/>
                  <a:gd name="T55" fmla="*/ 2147483647 h 28"/>
                  <a:gd name="T56" fmla="*/ 2147483647 w 28"/>
                  <a:gd name="T57" fmla="*/ 2147483647 h 28"/>
                  <a:gd name="T58" fmla="*/ 2147483647 w 28"/>
                  <a:gd name="T59" fmla="*/ 2147483647 h 28"/>
                  <a:gd name="T60" fmla="*/ 2147483647 w 28"/>
                  <a:gd name="T61" fmla="*/ 0 h 28"/>
                  <a:gd name="T62" fmla="*/ 2147483647 w 28"/>
                  <a:gd name="T63" fmla="*/ 0 h 28"/>
                  <a:gd name="T64" fmla="*/ 2147483647 w 28"/>
                  <a:gd name="T65" fmla="*/ 0 h 28"/>
                  <a:gd name="T66" fmla="*/ 2147483647 w 28"/>
                  <a:gd name="T67" fmla="*/ 0 h 28"/>
                  <a:gd name="T68" fmla="*/ 2147483647 w 28"/>
                  <a:gd name="T69" fmla="*/ 2147483647 h 28"/>
                  <a:gd name="T70" fmla="*/ 2147483647 w 28"/>
                  <a:gd name="T71" fmla="*/ 2147483647 h 28"/>
                  <a:gd name="T72" fmla="*/ 2147483647 w 28"/>
                  <a:gd name="T73" fmla="*/ 2147483647 h 28"/>
                  <a:gd name="T74" fmla="*/ 2147483647 w 28"/>
                  <a:gd name="T75" fmla="*/ 2147483647 h 28"/>
                  <a:gd name="T76" fmla="*/ 2147483647 w 28"/>
                  <a:gd name="T77" fmla="*/ 2147483647 h 28"/>
                  <a:gd name="T78" fmla="*/ 2147483647 w 28"/>
                  <a:gd name="T79" fmla="*/ 2147483647 h 28"/>
                  <a:gd name="T80" fmla="*/ 2147483647 w 28"/>
                  <a:gd name="T81" fmla="*/ 2147483647 h 28"/>
                  <a:gd name="T82" fmla="*/ 2147483647 w 28"/>
                  <a:gd name="T83" fmla="*/ 2147483647 h 28"/>
                  <a:gd name="T84" fmla="*/ 2147483647 w 28"/>
                  <a:gd name="T85" fmla="*/ 2147483647 h 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"/>
                  <a:gd name="T130" fmla="*/ 0 h 28"/>
                  <a:gd name="T131" fmla="*/ 28 w 28"/>
                  <a:gd name="T132" fmla="*/ 28 h 2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" h="28">
                    <a:moveTo>
                      <a:pt x="28" y="14"/>
                    </a:moveTo>
                    <a:lnTo>
                      <a:pt x="28" y="15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8"/>
                    </a:lnTo>
                    <a:lnTo>
                      <a:pt x="27" y="19"/>
                    </a:lnTo>
                    <a:lnTo>
                      <a:pt x="26" y="20"/>
                    </a:lnTo>
                    <a:lnTo>
                      <a:pt x="26" y="21"/>
                    </a:lnTo>
                    <a:lnTo>
                      <a:pt x="25" y="22"/>
                    </a:lnTo>
                    <a:lnTo>
                      <a:pt x="25" y="23"/>
                    </a:lnTo>
                    <a:lnTo>
                      <a:pt x="24" y="23"/>
                    </a:lnTo>
                    <a:lnTo>
                      <a:pt x="24" y="24"/>
                    </a:lnTo>
                    <a:lnTo>
                      <a:pt x="23" y="24"/>
                    </a:lnTo>
                    <a:lnTo>
                      <a:pt x="23" y="25"/>
                    </a:lnTo>
                    <a:lnTo>
                      <a:pt x="22" y="25"/>
                    </a:lnTo>
                    <a:lnTo>
                      <a:pt x="21" y="26"/>
                    </a:lnTo>
                    <a:lnTo>
                      <a:pt x="20" y="26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6" y="28"/>
                    </a:lnTo>
                    <a:lnTo>
                      <a:pt x="15" y="28"/>
                    </a:lnTo>
                    <a:lnTo>
                      <a:pt x="14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10" y="27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6" y="25"/>
                    </a:lnTo>
                    <a:lnTo>
                      <a:pt x="5" y="25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3" y="23"/>
                    </a:lnTo>
                    <a:lnTo>
                      <a:pt x="3" y="22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1" y="2"/>
                    </a:lnTo>
                    <a:lnTo>
                      <a:pt x="22" y="2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6" y="7"/>
                    </a:lnTo>
                    <a:lnTo>
                      <a:pt x="26" y="8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3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B8A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98" name="Freeform 411"/>
              <p:cNvSpPr>
                <a:spLocks/>
              </p:cNvSpPr>
              <p:nvPr/>
            </p:nvSpPr>
            <p:spPr bwMode="auto">
              <a:xfrm>
                <a:off x="4817897" y="2822194"/>
                <a:ext cx="69727" cy="116212"/>
              </a:xfrm>
              <a:custGeom>
                <a:avLst/>
                <a:gdLst>
                  <a:gd name="T0" fmla="*/ 2147483647 w 12"/>
                  <a:gd name="T1" fmla="*/ 0 h 20"/>
                  <a:gd name="T2" fmla="*/ 2147483647 w 12"/>
                  <a:gd name="T3" fmla="*/ 0 h 20"/>
                  <a:gd name="T4" fmla="*/ 2147483647 w 12"/>
                  <a:gd name="T5" fmla="*/ 0 h 20"/>
                  <a:gd name="T6" fmla="*/ 2147483647 w 12"/>
                  <a:gd name="T7" fmla="*/ 0 h 20"/>
                  <a:gd name="T8" fmla="*/ 2147483647 w 12"/>
                  <a:gd name="T9" fmla="*/ 2147483647 h 20"/>
                  <a:gd name="T10" fmla="*/ 2147483647 w 12"/>
                  <a:gd name="T11" fmla="*/ 2147483647 h 20"/>
                  <a:gd name="T12" fmla="*/ 2147483647 w 12"/>
                  <a:gd name="T13" fmla="*/ 2147483647 h 20"/>
                  <a:gd name="T14" fmla="*/ 2147483647 w 12"/>
                  <a:gd name="T15" fmla="*/ 2147483647 h 20"/>
                  <a:gd name="T16" fmla="*/ 2147483647 w 12"/>
                  <a:gd name="T17" fmla="*/ 2147483647 h 20"/>
                  <a:gd name="T18" fmla="*/ 2147483647 w 12"/>
                  <a:gd name="T19" fmla="*/ 2147483647 h 20"/>
                  <a:gd name="T20" fmla="*/ 2147483647 w 12"/>
                  <a:gd name="T21" fmla="*/ 2147483647 h 20"/>
                  <a:gd name="T22" fmla="*/ 2147483647 w 12"/>
                  <a:gd name="T23" fmla="*/ 2147483647 h 20"/>
                  <a:gd name="T24" fmla="*/ 0 w 12"/>
                  <a:gd name="T25" fmla="*/ 2147483647 h 20"/>
                  <a:gd name="T26" fmla="*/ 0 w 12"/>
                  <a:gd name="T27" fmla="*/ 2147483647 h 20"/>
                  <a:gd name="T28" fmla="*/ 0 w 12"/>
                  <a:gd name="T29" fmla="*/ 2147483647 h 20"/>
                  <a:gd name="T30" fmla="*/ 0 w 12"/>
                  <a:gd name="T31" fmla="*/ 2147483647 h 20"/>
                  <a:gd name="T32" fmla="*/ 0 w 12"/>
                  <a:gd name="T33" fmla="*/ 2147483647 h 20"/>
                  <a:gd name="T34" fmla="*/ 0 w 12"/>
                  <a:gd name="T35" fmla="*/ 2147483647 h 20"/>
                  <a:gd name="T36" fmla="*/ 0 w 12"/>
                  <a:gd name="T37" fmla="*/ 2147483647 h 20"/>
                  <a:gd name="T38" fmla="*/ 0 w 12"/>
                  <a:gd name="T39" fmla="*/ 2147483647 h 20"/>
                  <a:gd name="T40" fmla="*/ 2147483647 w 12"/>
                  <a:gd name="T41" fmla="*/ 2147483647 h 20"/>
                  <a:gd name="T42" fmla="*/ 2147483647 w 12"/>
                  <a:gd name="T43" fmla="*/ 2147483647 h 20"/>
                  <a:gd name="T44" fmla="*/ 2147483647 w 12"/>
                  <a:gd name="T45" fmla="*/ 2147483647 h 20"/>
                  <a:gd name="T46" fmla="*/ 2147483647 w 12"/>
                  <a:gd name="T47" fmla="*/ 2147483647 h 20"/>
                  <a:gd name="T48" fmla="*/ 2147483647 w 12"/>
                  <a:gd name="T49" fmla="*/ 2147483647 h 20"/>
                  <a:gd name="T50" fmla="*/ 2147483647 w 12"/>
                  <a:gd name="T51" fmla="*/ 2147483647 h 20"/>
                  <a:gd name="T52" fmla="*/ 2147483647 w 12"/>
                  <a:gd name="T53" fmla="*/ 2147483647 h 20"/>
                  <a:gd name="T54" fmla="*/ 2147483647 w 12"/>
                  <a:gd name="T55" fmla="*/ 2147483647 h 20"/>
                  <a:gd name="T56" fmla="*/ 2147483647 w 12"/>
                  <a:gd name="T57" fmla="*/ 2147483647 h 20"/>
                  <a:gd name="T58" fmla="*/ 2147483647 w 12"/>
                  <a:gd name="T59" fmla="*/ 2147483647 h 20"/>
                  <a:gd name="T60" fmla="*/ 2147483647 w 12"/>
                  <a:gd name="T61" fmla="*/ 2147483647 h 20"/>
                  <a:gd name="T62" fmla="*/ 2147483647 w 12"/>
                  <a:gd name="T63" fmla="*/ 2147483647 h 20"/>
                  <a:gd name="T64" fmla="*/ 2147483647 w 12"/>
                  <a:gd name="T65" fmla="*/ 2147483647 h 20"/>
                  <a:gd name="T66" fmla="*/ 2147483647 w 12"/>
                  <a:gd name="T67" fmla="*/ 2147483647 h 20"/>
                  <a:gd name="T68" fmla="*/ 2147483647 w 12"/>
                  <a:gd name="T69" fmla="*/ 2147483647 h 20"/>
                  <a:gd name="T70" fmla="*/ 2147483647 w 12"/>
                  <a:gd name="T71" fmla="*/ 2147483647 h 20"/>
                  <a:gd name="T72" fmla="*/ 2147483647 w 12"/>
                  <a:gd name="T73" fmla="*/ 2147483647 h 20"/>
                  <a:gd name="T74" fmla="*/ 2147483647 w 12"/>
                  <a:gd name="T75" fmla="*/ 2147483647 h 2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2"/>
                  <a:gd name="T115" fmla="*/ 0 h 20"/>
                  <a:gd name="T116" fmla="*/ 12 w 12"/>
                  <a:gd name="T117" fmla="*/ 20 h 2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2" h="20">
                    <a:moveTo>
                      <a:pt x="12" y="0"/>
                    </a:move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2" y="18"/>
                    </a:lnTo>
                    <a:lnTo>
                      <a:pt x="2" y="19"/>
                    </a:lnTo>
                    <a:lnTo>
                      <a:pt x="3" y="19"/>
                    </a:lnTo>
                    <a:lnTo>
                      <a:pt x="3" y="20"/>
                    </a:lnTo>
                    <a:lnTo>
                      <a:pt x="3" y="19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9" y="2"/>
                    </a:lnTo>
                    <a:lnTo>
                      <a:pt x="10" y="1"/>
                    </a:lnTo>
                    <a:lnTo>
                      <a:pt x="11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pic>
          <p:nvPicPr>
            <p:cNvPr id="4115" name="Picture 83" descr="C:\Users\ozaki\AppData\Local\Microsoft\Windows\Temporary Internet Files\Content.IE5\S7AOWP8D\MC900193616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500" y="3445212"/>
              <a:ext cx="933450" cy="99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16" name="グループ化 76"/>
            <p:cNvGrpSpPr>
              <a:grpSpLocks noChangeAspect="1"/>
            </p:cNvGrpSpPr>
            <p:nvPr/>
          </p:nvGrpSpPr>
          <p:grpSpPr bwMode="auto">
            <a:xfrm>
              <a:off x="1516012" y="3230899"/>
              <a:ext cx="334963" cy="487363"/>
              <a:chOff x="5915023" y="1885950"/>
              <a:chExt cx="419102" cy="609598"/>
            </a:xfrm>
          </p:grpSpPr>
          <p:pic>
            <p:nvPicPr>
              <p:cNvPr id="4166" name="Picture 55" descr="C:\Users\ozaki\AppData\Local\Microsoft\Windows\Temporary Internet Files\Content.IE5\A1DLUO5Q\MC900235956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40152" y="1988840"/>
                <a:ext cx="363538" cy="409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67" name="平行四辺形 73"/>
              <p:cNvSpPr>
                <a:spLocks noChangeArrowheads="1"/>
              </p:cNvSpPr>
              <p:nvPr/>
            </p:nvSpPr>
            <p:spPr bwMode="auto">
              <a:xfrm rot="16200000" flipV="1">
                <a:off x="5819775" y="1981198"/>
                <a:ext cx="609598" cy="419102"/>
              </a:xfrm>
              <a:prstGeom prst="parallelogram">
                <a:avLst>
                  <a:gd name="adj" fmla="val 52808"/>
                </a:avLst>
              </a:prstGeom>
              <a:noFill/>
              <a:ln w="254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4117" name="Picture 89" descr="C:\Users\ozaki\AppData\Local\Microsoft\Windows\Temporary Internet Files\Content.IE5\GRL7T27A\MC900193746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4450" y="3421399"/>
              <a:ext cx="1635125" cy="960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18" name="グループ化 81"/>
            <p:cNvGrpSpPr>
              <a:grpSpLocks/>
            </p:cNvGrpSpPr>
            <p:nvPr/>
          </p:nvGrpSpPr>
          <p:grpSpPr bwMode="auto">
            <a:xfrm>
              <a:off x="2074812" y="3472199"/>
              <a:ext cx="612775" cy="677863"/>
              <a:chOff x="6435725" y="1670050"/>
              <a:chExt cx="612777" cy="677863"/>
            </a:xfrm>
          </p:grpSpPr>
          <p:pic>
            <p:nvPicPr>
              <p:cNvPr id="4162" name="Picture 25" descr="MC900290077[1]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35725" y="1670050"/>
                <a:ext cx="600075" cy="677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163" name="グループ化 37"/>
              <p:cNvGrpSpPr>
                <a:grpSpLocks/>
              </p:cNvGrpSpPr>
              <p:nvPr/>
            </p:nvGrpSpPr>
            <p:grpSpPr bwMode="auto">
              <a:xfrm rot="-2280000">
                <a:off x="6464310" y="1798631"/>
                <a:ext cx="584201" cy="514350"/>
                <a:chOff x="6250182" y="5733256"/>
                <a:chExt cx="583265" cy="514350"/>
              </a:xfrm>
            </p:grpSpPr>
            <p:pic>
              <p:nvPicPr>
                <p:cNvPr id="4164" name="Picture 219" descr="C:\Users\ozaki\AppData\Local\Microsoft\Windows\Temporary Internet Files\Content.IE5\L2L8PLZB\MC900432629[1].png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00192" y="5733256"/>
                  <a:ext cx="514350" cy="5143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65" name="平行四辺形 36"/>
                <p:cNvSpPr>
                  <a:spLocks noChangeAspect="1"/>
                </p:cNvSpPr>
                <p:nvPr/>
              </p:nvSpPr>
              <p:spPr bwMode="auto">
                <a:xfrm rot="1260000">
                  <a:off x="6250182" y="5788196"/>
                  <a:ext cx="583265" cy="408957"/>
                </a:xfrm>
                <a:prstGeom prst="parallelogram">
                  <a:avLst>
                    <a:gd name="adj" fmla="val 67832"/>
                  </a:avLst>
                </a:prstGeom>
                <a:noFill/>
                <a:ln w="19050" algn="ctr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4119" name="Freeform 218"/>
            <p:cNvSpPr>
              <a:spLocks/>
            </p:cNvSpPr>
            <p:nvPr/>
          </p:nvSpPr>
          <p:spPr bwMode="auto">
            <a:xfrm rot="2700000" flipH="1">
              <a:off x="1666825" y="3292812"/>
              <a:ext cx="696912" cy="261937"/>
            </a:xfrm>
            <a:custGeom>
              <a:avLst/>
              <a:gdLst>
                <a:gd name="T0" fmla="*/ 0 w 576"/>
                <a:gd name="T1" fmla="*/ 2147483647 h 189"/>
                <a:gd name="T2" fmla="*/ 2147483647 w 576"/>
                <a:gd name="T3" fmla="*/ 2147483647 h 189"/>
                <a:gd name="T4" fmla="*/ 2147483647 w 576"/>
                <a:gd name="T5" fmla="*/ 2147483647 h 189"/>
                <a:gd name="T6" fmla="*/ 2147483647 w 576"/>
                <a:gd name="T7" fmla="*/ 0 h 189"/>
                <a:gd name="T8" fmla="*/ 2147483647 w 576"/>
                <a:gd name="T9" fmla="*/ 2147483647 h 189"/>
                <a:gd name="T10" fmla="*/ 2147483647 w 576"/>
                <a:gd name="T11" fmla="*/ 2147483647 h 189"/>
                <a:gd name="T12" fmla="*/ 0 w 576"/>
                <a:gd name="T13" fmla="*/ 2147483647 h 1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"/>
                <a:gd name="T22" fmla="*/ 0 h 189"/>
                <a:gd name="T23" fmla="*/ 576 w 576"/>
                <a:gd name="T24" fmla="*/ 189 h 1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" h="189">
                  <a:moveTo>
                    <a:pt x="0" y="168"/>
                  </a:moveTo>
                  <a:lnTo>
                    <a:pt x="291" y="36"/>
                  </a:lnTo>
                  <a:lnTo>
                    <a:pt x="255" y="102"/>
                  </a:lnTo>
                  <a:lnTo>
                    <a:pt x="576" y="0"/>
                  </a:lnTo>
                  <a:lnTo>
                    <a:pt x="163" y="189"/>
                  </a:lnTo>
                  <a:lnTo>
                    <a:pt x="214" y="10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4120" name="Picture 23" descr="MC900434865[1]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537" y="3145174"/>
              <a:ext cx="601663" cy="5715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21" name="Freeform 218"/>
            <p:cNvSpPr>
              <a:spLocks/>
            </p:cNvSpPr>
            <p:nvPr/>
          </p:nvSpPr>
          <p:spPr bwMode="auto">
            <a:xfrm rot="-2700000">
              <a:off x="1109612" y="3256299"/>
              <a:ext cx="696913" cy="261938"/>
            </a:xfrm>
            <a:custGeom>
              <a:avLst/>
              <a:gdLst>
                <a:gd name="T0" fmla="*/ 0 w 576"/>
                <a:gd name="T1" fmla="*/ 2147483647 h 189"/>
                <a:gd name="T2" fmla="*/ 2147483647 w 576"/>
                <a:gd name="T3" fmla="*/ 2147483647 h 189"/>
                <a:gd name="T4" fmla="*/ 2147483647 w 576"/>
                <a:gd name="T5" fmla="*/ 2147483647 h 189"/>
                <a:gd name="T6" fmla="*/ 2147483647 w 576"/>
                <a:gd name="T7" fmla="*/ 0 h 189"/>
                <a:gd name="T8" fmla="*/ 2147483647 w 576"/>
                <a:gd name="T9" fmla="*/ 2147483647 h 189"/>
                <a:gd name="T10" fmla="*/ 2147483647 w 576"/>
                <a:gd name="T11" fmla="*/ 2147483647 h 189"/>
                <a:gd name="T12" fmla="*/ 0 w 576"/>
                <a:gd name="T13" fmla="*/ 2147483647 h 1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"/>
                <a:gd name="T22" fmla="*/ 0 h 189"/>
                <a:gd name="T23" fmla="*/ 576 w 576"/>
                <a:gd name="T24" fmla="*/ 189 h 1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" h="189">
                  <a:moveTo>
                    <a:pt x="0" y="168"/>
                  </a:moveTo>
                  <a:lnTo>
                    <a:pt x="291" y="36"/>
                  </a:lnTo>
                  <a:lnTo>
                    <a:pt x="255" y="102"/>
                  </a:lnTo>
                  <a:lnTo>
                    <a:pt x="576" y="0"/>
                  </a:lnTo>
                  <a:lnTo>
                    <a:pt x="163" y="189"/>
                  </a:lnTo>
                  <a:lnTo>
                    <a:pt x="214" y="10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2" name="Freeform 218"/>
            <p:cNvSpPr>
              <a:spLocks/>
            </p:cNvSpPr>
            <p:nvPr/>
          </p:nvSpPr>
          <p:spPr bwMode="auto">
            <a:xfrm rot="-1969390">
              <a:off x="2446287" y="3156287"/>
              <a:ext cx="965200" cy="252412"/>
            </a:xfrm>
            <a:custGeom>
              <a:avLst/>
              <a:gdLst>
                <a:gd name="T0" fmla="*/ 0 w 576"/>
                <a:gd name="T1" fmla="*/ 2147483647 h 189"/>
                <a:gd name="T2" fmla="*/ 2147483647 w 576"/>
                <a:gd name="T3" fmla="*/ 2147483647 h 189"/>
                <a:gd name="T4" fmla="*/ 2147483647 w 576"/>
                <a:gd name="T5" fmla="*/ 2147483647 h 189"/>
                <a:gd name="T6" fmla="*/ 2147483647 w 576"/>
                <a:gd name="T7" fmla="*/ 0 h 189"/>
                <a:gd name="T8" fmla="*/ 2147483647 w 576"/>
                <a:gd name="T9" fmla="*/ 2147483647 h 189"/>
                <a:gd name="T10" fmla="*/ 2147483647 w 576"/>
                <a:gd name="T11" fmla="*/ 2147483647 h 189"/>
                <a:gd name="T12" fmla="*/ 0 w 576"/>
                <a:gd name="T13" fmla="*/ 2147483647 h 1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"/>
                <a:gd name="T22" fmla="*/ 0 h 189"/>
                <a:gd name="T23" fmla="*/ 576 w 576"/>
                <a:gd name="T24" fmla="*/ 189 h 1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" h="189">
                  <a:moveTo>
                    <a:pt x="0" y="168"/>
                  </a:moveTo>
                  <a:lnTo>
                    <a:pt x="291" y="36"/>
                  </a:lnTo>
                  <a:lnTo>
                    <a:pt x="255" y="102"/>
                  </a:lnTo>
                  <a:lnTo>
                    <a:pt x="576" y="0"/>
                  </a:lnTo>
                  <a:lnTo>
                    <a:pt x="163" y="189"/>
                  </a:lnTo>
                  <a:lnTo>
                    <a:pt x="214" y="10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4123" name="グループ化 728"/>
            <p:cNvGrpSpPr>
              <a:grpSpLocks noChangeAspect="1"/>
            </p:cNvGrpSpPr>
            <p:nvPr/>
          </p:nvGrpSpPr>
          <p:grpSpPr bwMode="auto">
            <a:xfrm>
              <a:off x="3310200" y="2676809"/>
              <a:ext cx="404950" cy="1503746"/>
              <a:chOff x="4422774" y="2572337"/>
              <a:chExt cx="941314" cy="3491524"/>
            </a:xfrm>
          </p:grpSpPr>
          <p:sp>
            <p:nvSpPr>
              <p:cNvPr id="4124" name="Freeform 374"/>
              <p:cNvSpPr>
                <a:spLocks/>
              </p:cNvSpPr>
              <p:nvPr/>
            </p:nvSpPr>
            <p:spPr bwMode="auto">
              <a:xfrm>
                <a:off x="4614525" y="2665306"/>
                <a:ext cx="174317" cy="464846"/>
              </a:xfrm>
              <a:custGeom>
                <a:avLst/>
                <a:gdLst>
                  <a:gd name="T0" fmla="*/ 2147483647 w 30"/>
                  <a:gd name="T1" fmla="*/ 2147483647 h 80"/>
                  <a:gd name="T2" fmla="*/ 2147483647 w 30"/>
                  <a:gd name="T3" fmla="*/ 2147483647 h 80"/>
                  <a:gd name="T4" fmla="*/ 2147483647 w 30"/>
                  <a:gd name="T5" fmla="*/ 2147483647 h 80"/>
                  <a:gd name="T6" fmla="*/ 2147483647 w 30"/>
                  <a:gd name="T7" fmla="*/ 2147483647 h 80"/>
                  <a:gd name="T8" fmla="*/ 2147483647 w 30"/>
                  <a:gd name="T9" fmla="*/ 2147483647 h 80"/>
                  <a:gd name="T10" fmla="*/ 2147483647 w 30"/>
                  <a:gd name="T11" fmla="*/ 2147483647 h 80"/>
                  <a:gd name="T12" fmla="*/ 0 w 30"/>
                  <a:gd name="T13" fmla="*/ 2147483647 h 80"/>
                  <a:gd name="T14" fmla="*/ 0 w 30"/>
                  <a:gd name="T15" fmla="*/ 2147483647 h 80"/>
                  <a:gd name="T16" fmla="*/ 2147483647 w 30"/>
                  <a:gd name="T17" fmla="*/ 2147483647 h 80"/>
                  <a:gd name="T18" fmla="*/ 2147483647 w 30"/>
                  <a:gd name="T19" fmla="*/ 2147483647 h 80"/>
                  <a:gd name="T20" fmla="*/ 2147483647 w 30"/>
                  <a:gd name="T21" fmla="*/ 2147483647 h 80"/>
                  <a:gd name="T22" fmla="*/ 2147483647 w 30"/>
                  <a:gd name="T23" fmla="*/ 2147483647 h 80"/>
                  <a:gd name="T24" fmla="*/ 2147483647 w 30"/>
                  <a:gd name="T25" fmla="*/ 2147483647 h 80"/>
                  <a:gd name="T26" fmla="*/ 2147483647 w 30"/>
                  <a:gd name="T27" fmla="*/ 2147483647 h 80"/>
                  <a:gd name="T28" fmla="*/ 2147483647 w 30"/>
                  <a:gd name="T29" fmla="*/ 2147483647 h 80"/>
                  <a:gd name="T30" fmla="*/ 2147483647 w 30"/>
                  <a:gd name="T31" fmla="*/ 2147483647 h 80"/>
                  <a:gd name="T32" fmla="*/ 2147483647 w 30"/>
                  <a:gd name="T33" fmla="*/ 2147483647 h 80"/>
                  <a:gd name="T34" fmla="*/ 2147483647 w 30"/>
                  <a:gd name="T35" fmla="*/ 2147483647 h 80"/>
                  <a:gd name="T36" fmla="*/ 2147483647 w 30"/>
                  <a:gd name="T37" fmla="*/ 2147483647 h 80"/>
                  <a:gd name="T38" fmla="*/ 2147483647 w 30"/>
                  <a:gd name="T39" fmla="*/ 2147483647 h 80"/>
                  <a:gd name="T40" fmla="*/ 2147483647 w 30"/>
                  <a:gd name="T41" fmla="*/ 2147483647 h 80"/>
                  <a:gd name="T42" fmla="*/ 2147483647 w 30"/>
                  <a:gd name="T43" fmla="*/ 2147483647 h 80"/>
                  <a:gd name="T44" fmla="*/ 2147483647 w 30"/>
                  <a:gd name="T45" fmla="*/ 2147483647 h 80"/>
                  <a:gd name="T46" fmla="*/ 2147483647 w 30"/>
                  <a:gd name="T47" fmla="*/ 2147483647 h 80"/>
                  <a:gd name="T48" fmla="*/ 2147483647 w 30"/>
                  <a:gd name="T49" fmla="*/ 2147483647 h 80"/>
                  <a:gd name="T50" fmla="*/ 2147483647 w 30"/>
                  <a:gd name="T51" fmla="*/ 2147483647 h 80"/>
                  <a:gd name="T52" fmla="*/ 2147483647 w 30"/>
                  <a:gd name="T53" fmla="*/ 2147483647 h 80"/>
                  <a:gd name="T54" fmla="*/ 2147483647 w 30"/>
                  <a:gd name="T55" fmla="*/ 2147483647 h 80"/>
                  <a:gd name="T56" fmla="*/ 2147483647 w 30"/>
                  <a:gd name="T57" fmla="*/ 2147483647 h 80"/>
                  <a:gd name="T58" fmla="*/ 2147483647 w 30"/>
                  <a:gd name="T59" fmla="*/ 2147483647 h 80"/>
                  <a:gd name="T60" fmla="*/ 2147483647 w 30"/>
                  <a:gd name="T61" fmla="*/ 2147483647 h 80"/>
                  <a:gd name="T62" fmla="*/ 2147483647 w 30"/>
                  <a:gd name="T63" fmla="*/ 2147483647 h 80"/>
                  <a:gd name="T64" fmla="*/ 2147483647 w 30"/>
                  <a:gd name="T65" fmla="*/ 2147483647 h 80"/>
                  <a:gd name="T66" fmla="*/ 2147483647 w 30"/>
                  <a:gd name="T67" fmla="*/ 2147483647 h 80"/>
                  <a:gd name="T68" fmla="*/ 2147483647 w 30"/>
                  <a:gd name="T69" fmla="*/ 2147483647 h 80"/>
                  <a:gd name="T70" fmla="*/ 2147483647 w 30"/>
                  <a:gd name="T71" fmla="*/ 2147483647 h 80"/>
                  <a:gd name="T72" fmla="*/ 2147483647 w 30"/>
                  <a:gd name="T73" fmla="*/ 2147483647 h 80"/>
                  <a:gd name="T74" fmla="*/ 2147483647 w 30"/>
                  <a:gd name="T75" fmla="*/ 2147483647 h 80"/>
                  <a:gd name="T76" fmla="*/ 2147483647 w 30"/>
                  <a:gd name="T77" fmla="*/ 2147483647 h 80"/>
                  <a:gd name="T78" fmla="*/ 2147483647 w 30"/>
                  <a:gd name="T79" fmla="*/ 2147483647 h 80"/>
                  <a:gd name="T80" fmla="*/ 2147483647 w 30"/>
                  <a:gd name="T81" fmla="*/ 2147483647 h 80"/>
                  <a:gd name="T82" fmla="*/ 2147483647 w 30"/>
                  <a:gd name="T83" fmla="*/ 2147483647 h 80"/>
                  <a:gd name="T84" fmla="*/ 2147483647 w 30"/>
                  <a:gd name="T85" fmla="*/ 2147483647 h 80"/>
                  <a:gd name="T86" fmla="*/ 2147483647 w 30"/>
                  <a:gd name="T87" fmla="*/ 2147483647 h 80"/>
                  <a:gd name="T88" fmla="*/ 2147483647 w 30"/>
                  <a:gd name="T89" fmla="*/ 2147483647 h 80"/>
                  <a:gd name="T90" fmla="*/ 2147483647 w 30"/>
                  <a:gd name="T91" fmla="*/ 2147483647 h 80"/>
                  <a:gd name="T92" fmla="*/ 2147483647 w 30"/>
                  <a:gd name="T93" fmla="*/ 2147483647 h 80"/>
                  <a:gd name="T94" fmla="*/ 2147483647 w 30"/>
                  <a:gd name="T95" fmla="*/ 2147483647 h 80"/>
                  <a:gd name="T96" fmla="*/ 2147483647 w 30"/>
                  <a:gd name="T97" fmla="*/ 2147483647 h 80"/>
                  <a:gd name="T98" fmla="*/ 2147483647 w 30"/>
                  <a:gd name="T99" fmla="*/ 2147483647 h 80"/>
                  <a:gd name="T100" fmla="*/ 2147483647 w 30"/>
                  <a:gd name="T101" fmla="*/ 2147483647 h 80"/>
                  <a:gd name="T102" fmla="*/ 2147483647 w 30"/>
                  <a:gd name="T103" fmla="*/ 2147483647 h 80"/>
                  <a:gd name="T104" fmla="*/ 2147483647 w 30"/>
                  <a:gd name="T105" fmla="*/ 2147483647 h 80"/>
                  <a:gd name="T106" fmla="*/ 2147483647 w 30"/>
                  <a:gd name="T107" fmla="*/ 2147483647 h 80"/>
                  <a:gd name="T108" fmla="*/ 2147483647 w 30"/>
                  <a:gd name="T109" fmla="*/ 0 h 80"/>
                  <a:gd name="T110" fmla="*/ 2147483647 w 30"/>
                  <a:gd name="T111" fmla="*/ 0 h 80"/>
                  <a:gd name="T112" fmla="*/ 2147483647 w 30"/>
                  <a:gd name="T113" fmla="*/ 0 h 80"/>
                  <a:gd name="T114" fmla="*/ 2147483647 w 30"/>
                  <a:gd name="T115" fmla="*/ 0 h 80"/>
                  <a:gd name="T116" fmla="*/ 2147483647 w 30"/>
                  <a:gd name="T117" fmla="*/ 2147483647 h 80"/>
                  <a:gd name="T118" fmla="*/ 2147483647 w 30"/>
                  <a:gd name="T119" fmla="*/ 2147483647 h 80"/>
                  <a:gd name="T120" fmla="*/ 2147483647 w 30"/>
                  <a:gd name="T121" fmla="*/ 2147483647 h 80"/>
                  <a:gd name="T122" fmla="*/ 2147483647 w 30"/>
                  <a:gd name="T123" fmla="*/ 2147483647 h 80"/>
                  <a:gd name="T124" fmla="*/ 2147483647 w 30"/>
                  <a:gd name="T125" fmla="*/ 2147483647 h 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0"/>
                  <a:gd name="T190" fmla="*/ 0 h 80"/>
                  <a:gd name="T191" fmla="*/ 30 w 30"/>
                  <a:gd name="T192" fmla="*/ 80 h 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0" h="80">
                    <a:moveTo>
                      <a:pt x="12" y="4"/>
                    </a:moveTo>
                    <a:lnTo>
                      <a:pt x="12" y="4"/>
                    </a:lnTo>
                    <a:lnTo>
                      <a:pt x="11" y="5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8" y="11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5" y="16"/>
                    </a:lnTo>
                    <a:lnTo>
                      <a:pt x="4" y="18"/>
                    </a:lnTo>
                    <a:lnTo>
                      <a:pt x="4" y="21"/>
                    </a:lnTo>
                    <a:lnTo>
                      <a:pt x="3" y="23"/>
                    </a:lnTo>
                    <a:lnTo>
                      <a:pt x="2" y="25"/>
                    </a:lnTo>
                    <a:lnTo>
                      <a:pt x="2" y="28"/>
                    </a:lnTo>
                    <a:lnTo>
                      <a:pt x="1" y="31"/>
                    </a:lnTo>
                    <a:lnTo>
                      <a:pt x="1" y="33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2"/>
                    </a:lnTo>
                    <a:lnTo>
                      <a:pt x="0" y="45"/>
                    </a:lnTo>
                    <a:lnTo>
                      <a:pt x="0" y="48"/>
                    </a:lnTo>
                    <a:lnTo>
                      <a:pt x="0" y="51"/>
                    </a:lnTo>
                    <a:lnTo>
                      <a:pt x="1" y="54"/>
                    </a:lnTo>
                    <a:lnTo>
                      <a:pt x="2" y="57"/>
                    </a:lnTo>
                    <a:lnTo>
                      <a:pt x="3" y="61"/>
                    </a:lnTo>
                    <a:lnTo>
                      <a:pt x="4" y="64"/>
                    </a:lnTo>
                    <a:lnTo>
                      <a:pt x="6" y="67"/>
                    </a:lnTo>
                    <a:lnTo>
                      <a:pt x="8" y="70"/>
                    </a:lnTo>
                    <a:lnTo>
                      <a:pt x="10" y="73"/>
                    </a:lnTo>
                    <a:lnTo>
                      <a:pt x="12" y="76"/>
                    </a:lnTo>
                    <a:lnTo>
                      <a:pt x="12" y="77"/>
                    </a:lnTo>
                    <a:lnTo>
                      <a:pt x="13" y="77"/>
                    </a:lnTo>
                    <a:lnTo>
                      <a:pt x="13" y="78"/>
                    </a:lnTo>
                    <a:lnTo>
                      <a:pt x="14" y="78"/>
                    </a:lnTo>
                    <a:lnTo>
                      <a:pt x="15" y="79"/>
                    </a:lnTo>
                    <a:lnTo>
                      <a:pt x="16" y="79"/>
                    </a:lnTo>
                    <a:lnTo>
                      <a:pt x="16" y="80"/>
                    </a:lnTo>
                    <a:lnTo>
                      <a:pt x="17" y="80"/>
                    </a:lnTo>
                    <a:lnTo>
                      <a:pt x="18" y="80"/>
                    </a:lnTo>
                    <a:lnTo>
                      <a:pt x="19" y="80"/>
                    </a:lnTo>
                    <a:lnTo>
                      <a:pt x="20" y="80"/>
                    </a:lnTo>
                    <a:lnTo>
                      <a:pt x="21" y="80"/>
                    </a:lnTo>
                    <a:lnTo>
                      <a:pt x="22" y="80"/>
                    </a:lnTo>
                    <a:lnTo>
                      <a:pt x="23" y="80"/>
                    </a:lnTo>
                    <a:lnTo>
                      <a:pt x="23" y="79"/>
                    </a:lnTo>
                    <a:lnTo>
                      <a:pt x="24" y="79"/>
                    </a:lnTo>
                    <a:lnTo>
                      <a:pt x="25" y="79"/>
                    </a:lnTo>
                    <a:lnTo>
                      <a:pt x="25" y="78"/>
                    </a:lnTo>
                    <a:lnTo>
                      <a:pt x="26" y="78"/>
                    </a:lnTo>
                    <a:lnTo>
                      <a:pt x="27" y="77"/>
                    </a:lnTo>
                    <a:lnTo>
                      <a:pt x="28" y="76"/>
                    </a:lnTo>
                    <a:lnTo>
                      <a:pt x="28" y="75"/>
                    </a:lnTo>
                    <a:lnTo>
                      <a:pt x="29" y="75"/>
                    </a:lnTo>
                    <a:lnTo>
                      <a:pt x="29" y="74"/>
                    </a:lnTo>
                    <a:lnTo>
                      <a:pt x="29" y="73"/>
                    </a:lnTo>
                    <a:lnTo>
                      <a:pt x="29" y="72"/>
                    </a:lnTo>
                    <a:lnTo>
                      <a:pt x="30" y="71"/>
                    </a:lnTo>
                    <a:lnTo>
                      <a:pt x="30" y="70"/>
                    </a:lnTo>
                    <a:lnTo>
                      <a:pt x="30" y="69"/>
                    </a:lnTo>
                    <a:lnTo>
                      <a:pt x="29" y="69"/>
                    </a:lnTo>
                    <a:lnTo>
                      <a:pt x="29" y="68"/>
                    </a:lnTo>
                    <a:lnTo>
                      <a:pt x="29" y="67"/>
                    </a:lnTo>
                    <a:lnTo>
                      <a:pt x="29" y="66"/>
                    </a:lnTo>
                    <a:lnTo>
                      <a:pt x="28" y="66"/>
                    </a:lnTo>
                    <a:lnTo>
                      <a:pt x="28" y="65"/>
                    </a:lnTo>
                    <a:lnTo>
                      <a:pt x="28" y="64"/>
                    </a:lnTo>
                    <a:lnTo>
                      <a:pt x="27" y="64"/>
                    </a:lnTo>
                    <a:lnTo>
                      <a:pt x="26" y="62"/>
                    </a:lnTo>
                    <a:lnTo>
                      <a:pt x="24" y="60"/>
                    </a:lnTo>
                    <a:lnTo>
                      <a:pt x="23" y="58"/>
                    </a:lnTo>
                    <a:lnTo>
                      <a:pt x="22" y="56"/>
                    </a:lnTo>
                    <a:lnTo>
                      <a:pt x="21" y="54"/>
                    </a:lnTo>
                    <a:lnTo>
                      <a:pt x="21" y="51"/>
                    </a:lnTo>
                    <a:lnTo>
                      <a:pt x="20" y="49"/>
                    </a:lnTo>
                    <a:lnTo>
                      <a:pt x="20" y="47"/>
                    </a:lnTo>
                    <a:lnTo>
                      <a:pt x="20" y="45"/>
                    </a:lnTo>
                    <a:lnTo>
                      <a:pt x="19" y="43"/>
                    </a:lnTo>
                    <a:lnTo>
                      <a:pt x="19" y="41"/>
                    </a:lnTo>
                    <a:lnTo>
                      <a:pt x="20" y="39"/>
                    </a:lnTo>
                    <a:lnTo>
                      <a:pt x="20" y="37"/>
                    </a:lnTo>
                    <a:lnTo>
                      <a:pt x="20" y="36"/>
                    </a:lnTo>
                    <a:lnTo>
                      <a:pt x="20" y="34"/>
                    </a:lnTo>
                    <a:lnTo>
                      <a:pt x="21" y="32"/>
                    </a:lnTo>
                    <a:lnTo>
                      <a:pt x="21" y="30"/>
                    </a:lnTo>
                    <a:lnTo>
                      <a:pt x="22" y="29"/>
                    </a:lnTo>
                    <a:lnTo>
                      <a:pt x="22" y="27"/>
                    </a:lnTo>
                    <a:lnTo>
                      <a:pt x="23" y="26"/>
                    </a:lnTo>
                    <a:lnTo>
                      <a:pt x="23" y="24"/>
                    </a:lnTo>
                    <a:lnTo>
                      <a:pt x="24" y="23"/>
                    </a:lnTo>
                    <a:lnTo>
                      <a:pt x="24" y="22"/>
                    </a:lnTo>
                    <a:lnTo>
                      <a:pt x="25" y="21"/>
                    </a:lnTo>
                    <a:lnTo>
                      <a:pt x="25" y="20"/>
                    </a:lnTo>
                    <a:lnTo>
                      <a:pt x="26" y="19"/>
                    </a:lnTo>
                    <a:lnTo>
                      <a:pt x="26" y="18"/>
                    </a:lnTo>
                    <a:lnTo>
                      <a:pt x="27" y="17"/>
                    </a:lnTo>
                    <a:lnTo>
                      <a:pt x="27" y="16"/>
                    </a:lnTo>
                    <a:lnTo>
                      <a:pt x="28" y="16"/>
                    </a:lnTo>
                    <a:lnTo>
                      <a:pt x="28" y="15"/>
                    </a:lnTo>
                    <a:lnTo>
                      <a:pt x="29" y="14"/>
                    </a:lnTo>
                    <a:lnTo>
                      <a:pt x="29" y="13"/>
                    </a:lnTo>
                    <a:lnTo>
                      <a:pt x="29" y="12"/>
                    </a:lnTo>
                    <a:lnTo>
                      <a:pt x="29" y="11"/>
                    </a:lnTo>
                    <a:lnTo>
                      <a:pt x="30" y="11"/>
                    </a:lnTo>
                    <a:lnTo>
                      <a:pt x="30" y="10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9" y="8"/>
                    </a:lnTo>
                    <a:lnTo>
                      <a:pt x="29" y="7"/>
                    </a:lnTo>
                    <a:lnTo>
                      <a:pt x="29" y="6"/>
                    </a:lnTo>
                    <a:lnTo>
                      <a:pt x="28" y="5"/>
                    </a:lnTo>
                    <a:lnTo>
                      <a:pt x="28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6" y="3"/>
                    </a:lnTo>
                    <a:lnTo>
                      <a:pt x="26" y="2"/>
                    </a:lnTo>
                    <a:lnTo>
                      <a:pt x="25" y="2"/>
                    </a:lnTo>
                    <a:lnTo>
                      <a:pt x="25" y="1"/>
                    </a:lnTo>
                    <a:lnTo>
                      <a:pt x="24" y="1"/>
                    </a:lnTo>
                    <a:lnTo>
                      <a:pt x="23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2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25" name="Freeform 375"/>
              <p:cNvSpPr>
                <a:spLocks/>
              </p:cNvSpPr>
              <p:nvPr/>
            </p:nvSpPr>
            <p:spPr bwMode="auto">
              <a:xfrm>
                <a:off x="4451829" y="2572337"/>
                <a:ext cx="220802" cy="644976"/>
              </a:xfrm>
              <a:custGeom>
                <a:avLst/>
                <a:gdLst>
                  <a:gd name="T0" fmla="*/ 2147483647 w 38"/>
                  <a:gd name="T1" fmla="*/ 2147483647 h 111"/>
                  <a:gd name="T2" fmla="*/ 2147483647 w 38"/>
                  <a:gd name="T3" fmla="*/ 2147483647 h 111"/>
                  <a:gd name="T4" fmla="*/ 2147483647 w 38"/>
                  <a:gd name="T5" fmla="*/ 2147483647 h 111"/>
                  <a:gd name="T6" fmla="*/ 2147483647 w 38"/>
                  <a:gd name="T7" fmla="*/ 2147483647 h 111"/>
                  <a:gd name="T8" fmla="*/ 2147483647 w 38"/>
                  <a:gd name="T9" fmla="*/ 2147483647 h 111"/>
                  <a:gd name="T10" fmla="*/ 0 w 38"/>
                  <a:gd name="T11" fmla="*/ 2147483647 h 111"/>
                  <a:gd name="T12" fmla="*/ 0 w 38"/>
                  <a:gd name="T13" fmla="*/ 2147483647 h 111"/>
                  <a:gd name="T14" fmla="*/ 2147483647 w 38"/>
                  <a:gd name="T15" fmla="*/ 2147483647 h 111"/>
                  <a:gd name="T16" fmla="*/ 2147483647 w 38"/>
                  <a:gd name="T17" fmla="*/ 2147483647 h 111"/>
                  <a:gd name="T18" fmla="*/ 2147483647 w 38"/>
                  <a:gd name="T19" fmla="*/ 2147483647 h 111"/>
                  <a:gd name="T20" fmla="*/ 2147483647 w 38"/>
                  <a:gd name="T21" fmla="*/ 2147483647 h 111"/>
                  <a:gd name="T22" fmla="*/ 2147483647 w 38"/>
                  <a:gd name="T23" fmla="*/ 2147483647 h 111"/>
                  <a:gd name="T24" fmla="*/ 2147483647 w 38"/>
                  <a:gd name="T25" fmla="*/ 2147483647 h 111"/>
                  <a:gd name="T26" fmla="*/ 2147483647 w 38"/>
                  <a:gd name="T27" fmla="*/ 2147483647 h 111"/>
                  <a:gd name="T28" fmla="*/ 2147483647 w 38"/>
                  <a:gd name="T29" fmla="*/ 2147483647 h 111"/>
                  <a:gd name="T30" fmla="*/ 2147483647 w 38"/>
                  <a:gd name="T31" fmla="*/ 2147483647 h 111"/>
                  <a:gd name="T32" fmla="*/ 2147483647 w 38"/>
                  <a:gd name="T33" fmla="*/ 2147483647 h 111"/>
                  <a:gd name="T34" fmla="*/ 2147483647 w 38"/>
                  <a:gd name="T35" fmla="*/ 2147483647 h 111"/>
                  <a:gd name="T36" fmla="*/ 2147483647 w 38"/>
                  <a:gd name="T37" fmla="*/ 2147483647 h 111"/>
                  <a:gd name="T38" fmla="*/ 2147483647 w 38"/>
                  <a:gd name="T39" fmla="*/ 2147483647 h 111"/>
                  <a:gd name="T40" fmla="*/ 2147483647 w 38"/>
                  <a:gd name="T41" fmla="*/ 2147483647 h 111"/>
                  <a:gd name="T42" fmla="*/ 2147483647 w 38"/>
                  <a:gd name="T43" fmla="*/ 2147483647 h 111"/>
                  <a:gd name="T44" fmla="*/ 2147483647 w 38"/>
                  <a:gd name="T45" fmla="*/ 2147483647 h 111"/>
                  <a:gd name="T46" fmla="*/ 2147483647 w 38"/>
                  <a:gd name="T47" fmla="*/ 2147483647 h 111"/>
                  <a:gd name="T48" fmla="*/ 2147483647 w 38"/>
                  <a:gd name="T49" fmla="*/ 2147483647 h 111"/>
                  <a:gd name="T50" fmla="*/ 2147483647 w 38"/>
                  <a:gd name="T51" fmla="*/ 2147483647 h 111"/>
                  <a:gd name="T52" fmla="*/ 2147483647 w 38"/>
                  <a:gd name="T53" fmla="*/ 2147483647 h 111"/>
                  <a:gd name="T54" fmla="*/ 2147483647 w 38"/>
                  <a:gd name="T55" fmla="*/ 2147483647 h 111"/>
                  <a:gd name="T56" fmla="*/ 2147483647 w 38"/>
                  <a:gd name="T57" fmla="*/ 2147483647 h 111"/>
                  <a:gd name="T58" fmla="*/ 2147483647 w 38"/>
                  <a:gd name="T59" fmla="*/ 2147483647 h 111"/>
                  <a:gd name="T60" fmla="*/ 2147483647 w 38"/>
                  <a:gd name="T61" fmla="*/ 2147483647 h 111"/>
                  <a:gd name="T62" fmla="*/ 2147483647 w 38"/>
                  <a:gd name="T63" fmla="*/ 2147483647 h 111"/>
                  <a:gd name="T64" fmla="*/ 2147483647 w 38"/>
                  <a:gd name="T65" fmla="*/ 2147483647 h 111"/>
                  <a:gd name="T66" fmla="*/ 2147483647 w 38"/>
                  <a:gd name="T67" fmla="*/ 2147483647 h 111"/>
                  <a:gd name="T68" fmla="*/ 2147483647 w 38"/>
                  <a:gd name="T69" fmla="*/ 2147483647 h 111"/>
                  <a:gd name="T70" fmla="*/ 2147483647 w 38"/>
                  <a:gd name="T71" fmla="*/ 2147483647 h 111"/>
                  <a:gd name="T72" fmla="*/ 2147483647 w 38"/>
                  <a:gd name="T73" fmla="*/ 2147483647 h 111"/>
                  <a:gd name="T74" fmla="*/ 2147483647 w 38"/>
                  <a:gd name="T75" fmla="*/ 2147483647 h 111"/>
                  <a:gd name="T76" fmla="*/ 2147483647 w 38"/>
                  <a:gd name="T77" fmla="*/ 2147483647 h 111"/>
                  <a:gd name="T78" fmla="*/ 2147483647 w 38"/>
                  <a:gd name="T79" fmla="*/ 2147483647 h 111"/>
                  <a:gd name="T80" fmla="*/ 2147483647 w 38"/>
                  <a:gd name="T81" fmla="*/ 2147483647 h 111"/>
                  <a:gd name="T82" fmla="*/ 2147483647 w 38"/>
                  <a:gd name="T83" fmla="*/ 2147483647 h 111"/>
                  <a:gd name="T84" fmla="*/ 2147483647 w 38"/>
                  <a:gd name="T85" fmla="*/ 2147483647 h 111"/>
                  <a:gd name="T86" fmla="*/ 2147483647 w 38"/>
                  <a:gd name="T87" fmla="*/ 2147483647 h 111"/>
                  <a:gd name="T88" fmla="*/ 2147483647 w 38"/>
                  <a:gd name="T89" fmla="*/ 2147483647 h 111"/>
                  <a:gd name="T90" fmla="*/ 2147483647 w 38"/>
                  <a:gd name="T91" fmla="*/ 2147483647 h 111"/>
                  <a:gd name="T92" fmla="*/ 2147483647 w 38"/>
                  <a:gd name="T93" fmla="*/ 2147483647 h 111"/>
                  <a:gd name="T94" fmla="*/ 2147483647 w 38"/>
                  <a:gd name="T95" fmla="*/ 2147483647 h 111"/>
                  <a:gd name="T96" fmla="*/ 2147483647 w 38"/>
                  <a:gd name="T97" fmla="*/ 2147483647 h 111"/>
                  <a:gd name="T98" fmla="*/ 2147483647 w 38"/>
                  <a:gd name="T99" fmla="*/ 2147483647 h 111"/>
                  <a:gd name="T100" fmla="*/ 2147483647 w 38"/>
                  <a:gd name="T101" fmla="*/ 2147483647 h 111"/>
                  <a:gd name="T102" fmla="*/ 2147483647 w 38"/>
                  <a:gd name="T103" fmla="*/ 2147483647 h 111"/>
                  <a:gd name="T104" fmla="*/ 2147483647 w 38"/>
                  <a:gd name="T105" fmla="*/ 2147483647 h 111"/>
                  <a:gd name="T106" fmla="*/ 2147483647 w 38"/>
                  <a:gd name="T107" fmla="*/ 2147483647 h 111"/>
                  <a:gd name="T108" fmla="*/ 2147483647 w 38"/>
                  <a:gd name="T109" fmla="*/ 0 h 111"/>
                  <a:gd name="T110" fmla="*/ 2147483647 w 38"/>
                  <a:gd name="T111" fmla="*/ 0 h 111"/>
                  <a:gd name="T112" fmla="*/ 2147483647 w 38"/>
                  <a:gd name="T113" fmla="*/ 0 h 111"/>
                  <a:gd name="T114" fmla="*/ 2147483647 w 38"/>
                  <a:gd name="T115" fmla="*/ 0 h 111"/>
                  <a:gd name="T116" fmla="*/ 2147483647 w 38"/>
                  <a:gd name="T117" fmla="*/ 0 h 111"/>
                  <a:gd name="T118" fmla="*/ 2147483647 w 38"/>
                  <a:gd name="T119" fmla="*/ 2147483647 h 111"/>
                  <a:gd name="T120" fmla="*/ 2147483647 w 38"/>
                  <a:gd name="T121" fmla="*/ 2147483647 h 111"/>
                  <a:gd name="T122" fmla="*/ 2147483647 w 38"/>
                  <a:gd name="T123" fmla="*/ 2147483647 h 111"/>
                  <a:gd name="T124" fmla="*/ 2147483647 w 38"/>
                  <a:gd name="T125" fmla="*/ 2147483647 h 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8"/>
                  <a:gd name="T190" fmla="*/ 0 h 111"/>
                  <a:gd name="T191" fmla="*/ 38 w 38"/>
                  <a:gd name="T192" fmla="*/ 111 h 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8" h="111">
                    <a:moveTo>
                      <a:pt x="18" y="4"/>
                    </a:moveTo>
                    <a:lnTo>
                      <a:pt x="18" y="4"/>
                    </a:lnTo>
                    <a:lnTo>
                      <a:pt x="17" y="5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10" y="17"/>
                    </a:lnTo>
                    <a:lnTo>
                      <a:pt x="9" y="20"/>
                    </a:lnTo>
                    <a:lnTo>
                      <a:pt x="8" y="22"/>
                    </a:lnTo>
                    <a:lnTo>
                      <a:pt x="6" y="26"/>
                    </a:lnTo>
                    <a:lnTo>
                      <a:pt x="5" y="29"/>
                    </a:lnTo>
                    <a:lnTo>
                      <a:pt x="4" y="32"/>
                    </a:lnTo>
                    <a:lnTo>
                      <a:pt x="3" y="36"/>
                    </a:lnTo>
                    <a:lnTo>
                      <a:pt x="2" y="40"/>
                    </a:lnTo>
                    <a:lnTo>
                      <a:pt x="1" y="44"/>
                    </a:lnTo>
                    <a:lnTo>
                      <a:pt x="0" y="48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1" y="73"/>
                    </a:lnTo>
                    <a:lnTo>
                      <a:pt x="2" y="78"/>
                    </a:lnTo>
                    <a:lnTo>
                      <a:pt x="4" y="82"/>
                    </a:lnTo>
                    <a:lnTo>
                      <a:pt x="6" y="87"/>
                    </a:lnTo>
                    <a:lnTo>
                      <a:pt x="8" y="91"/>
                    </a:lnTo>
                    <a:lnTo>
                      <a:pt x="11" y="95"/>
                    </a:lnTo>
                    <a:lnTo>
                      <a:pt x="14" y="100"/>
                    </a:lnTo>
                    <a:lnTo>
                      <a:pt x="18" y="104"/>
                    </a:lnTo>
                    <a:lnTo>
                      <a:pt x="22" y="108"/>
                    </a:lnTo>
                    <a:lnTo>
                      <a:pt x="22" y="109"/>
                    </a:lnTo>
                    <a:lnTo>
                      <a:pt x="23" y="109"/>
                    </a:lnTo>
                    <a:lnTo>
                      <a:pt x="24" y="110"/>
                    </a:lnTo>
                    <a:lnTo>
                      <a:pt x="25" y="110"/>
                    </a:lnTo>
                    <a:lnTo>
                      <a:pt x="26" y="111"/>
                    </a:lnTo>
                    <a:lnTo>
                      <a:pt x="27" y="111"/>
                    </a:lnTo>
                    <a:lnTo>
                      <a:pt x="28" y="111"/>
                    </a:lnTo>
                    <a:lnTo>
                      <a:pt x="29" y="111"/>
                    </a:lnTo>
                    <a:lnTo>
                      <a:pt x="30" y="111"/>
                    </a:lnTo>
                    <a:lnTo>
                      <a:pt x="31" y="111"/>
                    </a:lnTo>
                    <a:lnTo>
                      <a:pt x="31" y="110"/>
                    </a:lnTo>
                    <a:lnTo>
                      <a:pt x="32" y="110"/>
                    </a:lnTo>
                    <a:lnTo>
                      <a:pt x="33" y="110"/>
                    </a:lnTo>
                    <a:lnTo>
                      <a:pt x="34" y="109"/>
                    </a:lnTo>
                    <a:lnTo>
                      <a:pt x="35" y="109"/>
                    </a:lnTo>
                    <a:lnTo>
                      <a:pt x="35" y="108"/>
                    </a:lnTo>
                    <a:lnTo>
                      <a:pt x="36" y="108"/>
                    </a:lnTo>
                    <a:lnTo>
                      <a:pt x="36" y="107"/>
                    </a:lnTo>
                    <a:lnTo>
                      <a:pt x="37" y="107"/>
                    </a:lnTo>
                    <a:lnTo>
                      <a:pt x="37" y="106"/>
                    </a:lnTo>
                    <a:lnTo>
                      <a:pt x="37" y="105"/>
                    </a:lnTo>
                    <a:lnTo>
                      <a:pt x="38" y="105"/>
                    </a:lnTo>
                    <a:lnTo>
                      <a:pt x="38" y="104"/>
                    </a:lnTo>
                    <a:lnTo>
                      <a:pt x="38" y="103"/>
                    </a:lnTo>
                    <a:lnTo>
                      <a:pt x="38" y="102"/>
                    </a:lnTo>
                    <a:lnTo>
                      <a:pt x="38" y="101"/>
                    </a:lnTo>
                    <a:lnTo>
                      <a:pt x="38" y="100"/>
                    </a:lnTo>
                    <a:lnTo>
                      <a:pt x="38" y="99"/>
                    </a:lnTo>
                    <a:lnTo>
                      <a:pt x="38" y="98"/>
                    </a:lnTo>
                    <a:lnTo>
                      <a:pt x="38" y="97"/>
                    </a:lnTo>
                    <a:lnTo>
                      <a:pt x="37" y="97"/>
                    </a:lnTo>
                    <a:lnTo>
                      <a:pt x="37" y="96"/>
                    </a:lnTo>
                    <a:lnTo>
                      <a:pt x="37" y="95"/>
                    </a:lnTo>
                    <a:lnTo>
                      <a:pt x="36" y="95"/>
                    </a:lnTo>
                    <a:lnTo>
                      <a:pt x="36" y="94"/>
                    </a:lnTo>
                    <a:lnTo>
                      <a:pt x="35" y="94"/>
                    </a:lnTo>
                    <a:lnTo>
                      <a:pt x="32" y="91"/>
                    </a:lnTo>
                    <a:lnTo>
                      <a:pt x="30" y="87"/>
                    </a:lnTo>
                    <a:lnTo>
                      <a:pt x="27" y="84"/>
                    </a:lnTo>
                    <a:lnTo>
                      <a:pt x="25" y="81"/>
                    </a:lnTo>
                    <a:lnTo>
                      <a:pt x="24" y="78"/>
                    </a:lnTo>
                    <a:lnTo>
                      <a:pt x="22" y="75"/>
                    </a:lnTo>
                    <a:lnTo>
                      <a:pt x="21" y="71"/>
                    </a:lnTo>
                    <a:lnTo>
                      <a:pt x="20" y="68"/>
                    </a:lnTo>
                    <a:lnTo>
                      <a:pt x="20" y="65"/>
                    </a:lnTo>
                    <a:lnTo>
                      <a:pt x="19" y="62"/>
                    </a:lnTo>
                    <a:lnTo>
                      <a:pt x="19" y="59"/>
                    </a:lnTo>
                    <a:lnTo>
                      <a:pt x="19" y="55"/>
                    </a:lnTo>
                    <a:lnTo>
                      <a:pt x="20" y="52"/>
                    </a:lnTo>
                    <a:lnTo>
                      <a:pt x="20" y="49"/>
                    </a:lnTo>
                    <a:lnTo>
                      <a:pt x="20" y="46"/>
                    </a:lnTo>
                    <a:lnTo>
                      <a:pt x="21" y="43"/>
                    </a:lnTo>
                    <a:lnTo>
                      <a:pt x="22" y="41"/>
                    </a:lnTo>
                    <a:lnTo>
                      <a:pt x="23" y="38"/>
                    </a:lnTo>
                    <a:lnTo>
                      <a:pt x="24" y="35"/>
                    </a:lnTo>
                    <a:lnTo>
                      <a:pt x="25" y="33"/>
                    </a:lnTo>
                    <a:lnTo>
                      <a:pt x="26" y="30"/>
                    </a:lnTo>
                    <a:lnTo>
                      <a:pt x="27" y="28"/>
                    </a:lnTo>
                    <a:lnTo>
                      <a:pt x="28" y="26"/>
                    </a:lnTo>
                    <a:lnTo>
                      <a:pt x="29" y="24"/>
                    </a:lnTo>
                    <a:lnTo>
                      <a:pt x="30" y="23"/>
                    </a:lnTo>
                    <a:lnTo>
                      <a:pt x="30" y="21"/>
                    </a:lnTo>
                    <a:lnTo>
                      <a:pt x="31" y="20"/>
                    </a:lnTo>
                    <a:lnTo>
                      <a:pt x="32" y="18"/>
                    </a:lnTo>
                    <a:lnTo>
                      <a:pt x="33" y="17"/>
                    </a:lnTo>
                    <a:lnTo>
                      <a:pt x="34" y="16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5" y="14"/>
                    </a:lnTo>
                    <a:lnTo>
                      <a:pt x="35" y="13"/>
                    </a:lnTo>
                    <a:lnTo>
                      <a:pt x="35" y="12"/>
                    </a:lnTo>
                    <a:lnTo>
                      <a:pt x="36" y="11"/>
                    </a:lnTo>
                    <a:lnTo>
                      <a:pt x="36" y="10"/>
                    </a:lnTo>
                    <a:lnTo>
                      <a:pt x="36" y="9"/>
                    </a:lnTo>
                    <a:lnTo>
                      <a:pt x="35" y="8"/>
                    </a:lnTo>
                    <a:lnTo>
                      <a:pt x="35" y="7"/>
                    </a:lnTo>
                    <a:lnTo>
                      <a:pt x="35" y="6"/>
                    </a:lnTo>
                    <a:lnTo>
                      <a:pt x="35" y="5"/>
                    </a:lnTo>
                    <a:lnTo>
                      <a:pt x="34" y="5"/>
                    </a:lnTo>
                    <a:lnTo>
                      <a:pt x="34" y="4"/>
                    </a:lnTo>
                    <a:lnTo>
                      <a:pt x="33" y="4"/>
                    </a:lnTo>
                    <a:lnTo>
                      <a:pt x="33" y="3"/>
                    </a:lnTo>
                    <a:lnTo>
                      <a:pt x="32" y="3"/>
                    </a:lnTo>
                    <a:lnTo>
                      <a:pt x="32" y="2"/>
                    </a:lnTo>
                    <a:lnTo>
                      <a:pt x="31" y="2"/>
                    </a:lnTo>
                    <a:lnTo>
                      <a:pt x="31" y="1"/>
                    </a:lnTo>
                    <a:lnTo>
                      <a:pt x="30" y="1"/>
                    </a:lnTo>
                    <a:lnTo>
                      <a:pt x="29" y="1"/>
                    </a:lnTo>
                    <a:lnTo>
                      <a:pt x="29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6" y="0"/>
                    </a:lnTo>
                    <a:lnTo>
                      <a:pt x="25" y="0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2" y="1"/>
                    </a:lnTo>
                    <a:lnTo>
                      <a:pt x="21" y="1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26" name="Freeform 376"/>
              <p:cNvSpPr>
                <a:spLocks/>
              </p:cNvSpPr>
              <p:nvPr/>
            </p:nvSpPr>
            <p:spPr bwMode="auto">
              <a:xfrm>
                <a:off x="5009644" y="2665306"/>
                <a:ext cx="168509" cy="464846"/>
              </a:xfrm>
              <a:custGeom>
                <a:avLst/>
                <a:gdLst>
                  <a:gd name="T0" fmla="*/ 2147483647 w 29"/>
                  <a:gd name="T1" fmla="*/ 2147483647 h 80"/>
                  <a:gd name="T2" fmla="*/ 2147483647 w 29"/>
                  <a:gd name="T3" fmla="*/ 2147483647 h 80"/>
                  <a:gd name="T4" fmla="*/ 2147483647 w 29"/>
                  <a:gd name="T5" fmla="*/ 2147483647 h 80"/>
                  <a:gd name="T6" fmla="*/ 2147483647 w 29"/>
                  <a:gd name="T7" fmla="*/ 2147483647 h 80"/>
                  <a:gd name="T8" fmla="*/ 0 w 29"/>
                  <a:gd name="T9" fmla="*/ 2147483647 h 80"/>
                  <a:gd name="T10" fmla="*/ 0 w 29"/>
                  <a:gd name="T11" fmla="*/ 2147483647 h 80"/>
                  <a:gd name="T12" fmla="*/ 0 w 29"/>
                  <a:gd name="T13" fmla="*/ 2147483647 h 80"/>
                  <a:gd name="T14" fmla="*/ 0 w 29"/>
                  <a:gd name="T15" fmla="*/ 2147483647 h 80"/>
                  <a:gd name="T16" fmla="*/ 0 w 29"/>
                  <a:gd name="T17" fmla="*/ 2147483647 h 80"/>
                  <a:gd name="T18" fmla="*/ 2147483647 w 29"/>
                  <a:gd name="T19" fmla="*/ 2147483647 h 80"/>
                  <a:gd name="T20" fmla="*/ 2147483647 w 29"/>
                  <a:gd name="T21" fmla="*/ 2147483647 h 80"/>
                  <a:gd name="T22" fmla="*/ 2147483647 w 29"/>
                  <a:gd name="T23" fmla="*/ 2147483647 h 80"/>
                  <a:gd name="T24" fmla="*/ 2147483647 w 29"/>
                  <a:gd name="T25" fmla="*/ 2147483647 h 80"/>
                  <a:gd name="T26" fmla="*/ 2147483647 w 29"/>
                  <a:gd name="T27" fmla="*/ 2147483647 h 80"/>
                  <a:gd name="T28" fmla="*/ 2147483647 w 29"/>
                  <a:gd name="T29" fmla="*/ 2147483647 h 80"/>
                  <a:gd name="T30" fmla="*/ 2147483647 w 29"/>
                  <a:gd name="T31" fmla="*/ 2147483647 h 80"/>
                  <a:gd name="T32" fmla="*/ 2147483647 w 29"/>
                  <a:gd name="T33" fmla="*/ 2147483647 h 80"/>
                  <a:gd name="T34" fmla="*/ 2147483647 w 29"/>
                  <a:gd name="T35" fmla="*/ 2147483647 h 80"/>
                  <a:gd name="T36" fmla="*/ 2147483647 w 29"/>
                  <a:gd name="T37" fmla="*/ 2147483647 h 80"/>
                  <a:gd name="T38" fmla="*/ 2147483647 w 29"/>
                  <a:gd name="T39" fmla="*/ 2147483647 h 80"/>
                  <a:gd name="T40" fmla="*/ 2147483647 w 29"/>
                  <a:gd name="T41" fmla="*/ 2147483647 h 80"/>
                  <a:gd name="T42" fmla="*/ 2147483647 w 29"/>
                  <a:gd name="T43" fmla="*/ 2147483647 h 80"/>
                  <a:gd name="T44" fmla="*/ 2147483647 w 29"/>
                  <a:gd name="T45" fmla="*/ 2147483647 h 80"/>
                  <a:gd name="T46" fmla="*/ 0 w 29"/>
                  <a:gd name="T47" fmla="*/ 2147483647 h 80"/>
                  <a:gd name="T48" fmla="*/ 0 w 29"/>
                  <a:gd name="T49" fmla="*/ 2147483647 h 80"/>
                  <a:gd name="T50" fmla="*/ 0 w 29"/>
                  <a:gd name="T51" fmla="*/ 2147483647 h 80"/>
                  <a:gd name="T52" fmla="*/ 0 w 29"/>
                  <a:gd name="T53" fmla="*/ 2147483647 h 80"/>
                  <a:gd name="T54" fmla="*/ 0 w 29"/>
                  <a:gd name="T55" fmla="*/ 2147483647 h 80"/>
                  <a:gd name="T56" fmla="*/ 2147483647 w 29"/>
                  <a:gd name="T57" fmla="*/ 2147483647 h 80"/>
                  <a:gd name="T58" fmla="*/ 2147483647 w 29"/>
                  <a:gd name="T59" fmla="*/ 2147483647 h 80"/>
                  <a:gd name="T60" fmla="*/ 2147483647 w 29"/>
                  <a:gd name="T61" fmla="*/ 2147483647 h 80"/>
                  <a:gd name="T62" fmla="*/ 2147483647 w 29"/>
                  <a:gd name="T63" fmla="*/ 2147483647 h 80"/>
                  <a:gd name="T64" fmla="*/ 2147483647 w 29"/>
                  <a:gd name="T65" fmla="*/ 2147483647 h 80"/>
                  <a:gd name="T66" fmla="*/ 2147483647 w 29"/>
                  <a:gd name="T67" fmla="*/ 2147483647 h 80"/>
                  <a:gd name="T68" fmla="*/ 2147483647 w 29"/>
                  <a:gd name="T69" fmla="*/ 2147483647 h 80"/>
                  <a:gd name="T70" fmla="*/ 2147483647 w 29"/>
                  <a:gd name="T71" fmla="*/ 2147483647 h 80"/>
                  <a:gd name="T72" fmla="*/ 2147483647 w 29"/>
                  <a:gd name="T73" fmla="*/ 2147483647 h 80"/>
                  <a:gd name="T74" fmla="*/ 2147483647 w 29"/>
                  <a:gd name="T75" fmla="*/ 2147483647 h 80"/>
                  <a:gd name="T76" fmla="*/ 2147483647 w 29"/>
                  <a:gd name="T77" fmla="*/ 2147483647 h 80"/>
                  <a:gd name="T78" fmla="*/ 2147483647 w 29"/>
                  <a:gd name="T79" fmla="*/ 2147483647 h 80"/>
                  <a:gd name="T80" fmla="*/ 2147483647 w 29"/>
                  <a:gd name="T81" fmla="*/ 2147483647 h 80"/>
                  <a:gd name="T82" fmla="*/ 2147483647 w 29"/>
                  <a:gd name="T83" fmla="*/ 2147483647 h 80"/>
                  <a:gd name="T84" fmla="*/ 2147483647 w 29"/>
                  <a:gd name="T85" fmla="*/ 2147483647 h 80"/>
                  <a:gd name="T86" fmla="*/ 2147483647 w 29"/>
                  <a:gd name="T87" fmla="*/ 2147483647 h 80"/>
                  <a:gd name="T88" fmla="*/ 2147483647 w 29"/>
                  <a:gd name="T89" fmla="*/ 2147483647 h 80"/>
                  <a:gd name="T90" fmla="*/ 2147483647 w 29"/>
                  <a:gd name="T91" fmla="*/ 2147483647 h 80"/>
                  <a:gd name="T92" fmla="*/ 2147483647 w 29"/>
                  <a:gd name="T93" fmla="*/ 2147483647 h 80"/>
                  <a:gd name="T94" fmla="*/ 2147483647 w 29"/>
                  <a:gd name="T95" fmla="*/ 2147483647 h 80"/>
                  <a:gd name="T96" fmla="*/ 2147483647 w 29"/>
                  <a:gd name="T97" fmla="*/ 2147483647 h 80"/>
                  <a:gd name="T98" fmla="*/ 2147483647 w 29"/>
                  <a:gd name="T99" fmla="*/ 2147483647 h 80"/>
                  <a:gd name="T100" fmla="*/ 2147483647 w 29"/>
                  <a:gd name="T101" fmla="*/ 2147483647 h 80"/>
                  <a:gd name="T102" fmla="*/ 2147483647 w 29"/>
                  <a:gd name="T103" fmla="*/ 2147483647 h 80"/>
                  <a:gd name="T104" fmla="*/ 2147483647 w 29"/>
                  <a:gd name="T105" fmla="*/ 2147483647 h 80"/>
                  <a:gd name="T106" fmla="*/ 2147483647 w 29"/>
                  <a:gd name="T107" fmla="*/ 2147483647 h 80"/>
                  <a:gd name="T108" fmla="*/ 2147483647 w 29"/>
                  <a:gd name="T109" fmla="*/ 2147483647 h 80"/>
                  <a:gd name="T110" fmla="*/ 2147483647 w 29"/>
                  <a:gd name="T111" fmla="*/ 2147483647 h 80"/>
                  <a:gd name="T112" fmla="*/ 2147483647 w 29"/>
                  <a:gd name="T113" fmla="*/ 2147483647 h 80"/>
                  <a:gd name="T114" fmla="*/ 2147483647 w 29"/>
                  <a:gd name="T115" fmla="*/ 0 h 80"/>
                  <a:gd name="T116" fmla="*/ 2147483647 w 29"/>
                  <a:gd name="T117" fmla="*/ 0 h 80"/>
                  <a:gd name="T118" fmla="*/ 2147483647 w 29"/>
                  <a:gd name="T119" fmla="*/ 0 h 80"/>
                  <a:gd name="T120" fmla="*/ 2147483647 w 29"/>
                  <a:gd name="T121" fmla="*/ 0 h 80"/>
                  <a:gd name="T122" fmla="*/ 2147483647 w 29"/>
                  <a:gd name="T123" fmla="*/ 2147483647 h 80"/>
                  <a:gd name="T124" fmla="*/ 2147483647 w 29"/>
                  <a:gd name="T125" fmla="*/ 2147483647 h 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29"/>
                  <a:gd name="T190" fmla="*/ 0 h 80"/>
                  <a:gd name="T191" fmla="*/ 29 w 29"/>
                  <a:gd name="T192" fmla="*/ 80 h 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29" h="80">
                    <a:moveTo>
                      <a:pt x="4" y="2"/>
                    </a:move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4" y="20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9"/>
                    </a:lnTo>
                    <a:lnTo>
                      <a:pt x="8" y="30"/>
                    </a:lnTo>
                    <a:lnTo>
                      <a:pt x="9" y="32"/>
                    </a:lnTo>
                    <a:lnTo>
                      <a:pt x="9" y="34"/>
                    </a:lnTo>
                    <a:lnTo>
                      <a:pt x="9" y="36"/>
                    </a:lnTo>
                    <a:lnTo>
                      <a:pt x="10" y="37"/>
                    </a:lnTo>
                    <a:lnTo>
                      <a:pt x="10" y="39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0" y="45"/>
                    </a:lnTo>
                    <a:lnTo>
                      <a:pt x="9" y="47"/>
                    </a:lnTo>
                    <a:lnTo>
                      <a:pt x="9" y="49"/>
                    </a:lnTo>
                    <a:lnTo>
                      <a:pt x="9" y="51"/>
                    </a:lnTo>
                    <a:lnTo>
                      <a:pt x="8" y="54"/>
                    </a:lnTo>
                    <a:lnTo>
                      <a:pt x="7" y="56"/>
                    </a:lnTo>
                    <a:lnTo>
                      <a:pt x="6" y="58"/>
                    </a:lnTo>
                    <a:lnTo>
                      <a:pt x="5" y="60"/>
                    </a:lnTo>
                    <a:lnTo>
                      <a:pt x="3" y="62"/>
                    </a:lnTo>
                    <a:lnTo>
                      <a:pt x="2" y="64"/>
                    </a:lnTo>
                    <a:lnTo>
                      <a:pt x="1" y="65"/>
                    </a:lnTo>
                    <a:lnTo>
                      <a:pt x="1" y="66"/>
                    </a:lnTo>
                    <a:lnTo>
                      <a:pt x="0" y="67"/>
                    </a:lnTo>
                    <a:lnTo>
                      <a:pt x="0" y="68"/>
                    </a:lnTo>
                    <a:lnTo>
                      <a:pt x="0" y="69"/>
                    </a:lnTo>
                    <a:lnTo>
                      <a:pt x="0" y="70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1" y="74"/>
                    </a:lnTo>
                    <a:lnTo>
                      <a:pt x="1" y="75"/>
                    </a:lnTo>
                    <a:lnTo>
                      <a:pt x="1" y="76"/>
                    </a:lnTo>
                    <a:lnTo>
                      <a:pt x="2" y="76"/>
                    </a:lnTo>
                    <a:lnTo>
                      <a:pt x="2" y="77"/>
                    </a:lnTo>
                    <a:lnTo>
                      <a:pt x="3" y="77"/>
                    </a:lnTo>
                    <a:lnTo>
                      <a:pt x="3" y="78"/>
                    </a:lnTo>
                    <a:lnTo>
                      <a:pt x="4" y="78"/>
                    </a:lnTo>
                    <a:lnTo>
                      <a:pt x="4" y="79"/>
                    </a:lnTo>
                    <a:lnTo>
                      <a:pt x="5" y="79"/>
                    </a:lnTo>
                    <a:lnTo>
                      <a:pt x="6" y="79"/>
                    </a:lnTo>
                    <a:lnTo>
                      <a:pt x="6" y="80"/>
                    </a:lnTo>
                    <a:lnTo>
                      <a:pt x="7" y="80"/>
                    </a:lnTo>
                    <a:lnTo>
                      <a:pt x="8" y="80"/>
                    </a:lnTo>
                    <a:lnTo>
                      <a:pt x="9" y="80"/>
                    </a:lnTo>
                    <a:lnTo>
                      <a:pt x="10" y="80"/>
                    </a:lnTo>
                    <a:lnTo>
                      <a:pt x="11" y="80"/>
                    </a:lnTo>
                    <a:lnTo>
                      <a:pt x="12" y="80"/>
                    </a:lnTo>
                    <a:lnTo>
                      <a:pt x="13" y="80"/>
                    </a:lnTo>
                    <a:lnTo>
                      <a:pt x="13" y="79"/>
                    </a:lnTo>
                    <a:lnTo>
                      <a:pt x="14" y="79"/>
                    </a:lnTo>
                    <a:lnTo>
                      <a:pt x="15" y="79"/>
                    </a:lnTo>
                    <a:lnTo>
                      <a:pt x="15" y="78"/>
                    </a:lnTo>
                    <a:lnTo>
                      <a:pt x="16" y="78"/>
                    </a:lnTo>
                    <a:lnTo>
                      <a:pt x="17" y="77"/>
                    </a:lnTo>
                    <a:lnTo>
                      <a:pt x="17" y="76"/>
                    </a:lnTo>
                    <a:lnTo>
                      <a:pt x="20" y="73"/>
                    </a:lnTo>
                    <a:lnTo>
                      <a:pt x="22" y="70"/>
                    </a:lnTo>
                    <a:lnTo>
                      <a:pt x="24" y="67"/>
                    </a:lnTo>
                    <a:lnTo>
                      <a:pt x="25" y="64"/>
                    </a:lnTo>
                    <a:lnTo>
                      <a:pt x="26" y="61"/>
                    </a:lnTo>
                    <a:lnTo>
                      <a:pt x="27" y="57"/>
                    </a:lnTo>
                    <a:lnTo>
                      <a:pt x="28" y="54"/>
                    </a:lnTo>
                    <a:lnTo>
                      <a:pt x="29" y="51"/>
                    </a:lnTo>
                    <a:lnTo>
                      <a:pt x="29" y="48"/>
                    </a:lnTo>
                    <a:lnTo>
                      <a:pt x="29" y="45"/>
                    </a:lnTo>
                    <a:lnTo>
                      <a:pt x="29" y="42"/>
                    </a:lnTo>
                    <a:lnTo>
                      <a:pt x="29" y="39"/>
                    </a:lnTo>
                    <a:lnTo>
                      <a:pt x="29" y="36"/>
                    </a:lnTo>
                    <a:lnTo>
                      <a:pt x="29" y="33"/>
                    </a:lnTo>
                    <a:lnTo>
                      <a:pt x="28" y="31"/>
                    </a:lnTo>
                    <a:lnTo>
                      <a:pt x="28" y="28"/>
                    </a:lnTo>
                    <a:lnTo>
                      <a:pt x="27" y="25"/>
                    </a:lnTo>
                    <a:lnTo>
                      <a:pt x="26" y="23"/>
                    </a:lnTo>
                    <a:lnTo>
                      <a:pt x="26" y="21"/>
                    </a:lnTo>
                    <a:lnTo>
                      <a:pt x="25" y="18"/>
                    </a:lnTo>
                    <a:lnTo>
                      <a:pt x="24" y="16"/>
                    </a:lnTo>
                    <a:lnTo>
                      <a:pt x="23" y="14"/>
                    </a:lnTo>
                    <a:lnTo>
                      <a:pt x="22" y="13"/>
                    </a:lnTo>
                    <a:lnTo>
                      <a:pt x="22" y="11"/>
                    </a:lnTo>
                    <a:lnTo>
                      <a:pt x="21" y="10"/>
                    </a:lnTo>
                    <a:lnTo>
                      <a:pt x="20" y="8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27" name="Freeform 377"/>
              <p:cNvSpPr>
                <a:spLocks/>
              </p:cNvSpPr>
              <p:nvPr/>
            </p:nvSpPr>
            <p:spPr bwMode="auto">
              <a:xfrm>
                <a:off x="5120047" y="2572337"/>
                <a:ext cx="226614" cy="644976"/>
              </a:xfrm>
              <a:custGeom>
                <a:avLst/>
                <a:gdLst>
                  <a:gd name="T0" fmla="*/ 2147483647 w 39"/>
                  <a:gd name="T1" fmla="*/ 2147483647 h 111"/>
                  <a:gd name="T2" fmla="*/ 2147483647 w 39"/>
                  <a:gd name="T3" fmla="*/ 2147483647 h 111"/>
                  <a:gd name="T4" fmla="*/ 2147483647 w 39"/>
                  <a:gd name="T5" fmla="*/ 2147483647 h 111"/>
                  <a:gd name="T6" fmla="*/ 2147483647 w 39"/>
                  <a:gd name="T7" fmla="*/ 2147483647 h 111"/>
                  <a:gd name="T8" fmla="*/ 2147483647 w 39"/>
                  <a:gd name="T9" fmla="*/ 2147483647 h 111"/>
                  <a:gd name="T10" fmla="*/ 2147483647 w 39"/>
                  <a:gd name="T11" fmla="*/ 2147483647 h 111"/>
                  <a:gd name="T12" fmla="*/ 2147483647 w 39"/>
                  <a:gd name="T13" fmla="*/ 2147483647 h 111"/>
                  <a:gd name="T14" fmla="*/ 2147483647 w 39"/>
                  <a:gd name="T15" fmla="*/ 2147483647 h 111"/>
                  <a:gd name="T16" fmla="*/ 2147483647 w 39"/>
                  <a:gd name="T17" fmla="*/ 2147483647 h 111"/>
                  <a:gd name="T18" fmla="*/ 2147483647 w 39"/>
                  <a:gd name="T19" fmla="*/ 2147483647 h 111"/>
                  <a:gd name="T20" fmla="*/ 2147483647 w 39"/>
                  <a:gd name="T21" fmla="*/ 2147483647 h 111"/>
                  <a:gd name="T22" fmla="*/ 2147483647 w 39"/>
                  <a:gd name="T23" fmla="*/ 2147483647 h 111"/>
                  <a:gd name="T24" fmla="*/ 2147483647 w 39"/>
                  <a:gd name="T25" fmla="*/ 2147483647 h 111"/>
                  <a:gd name="T26" fmla="*/ 2147483647 w 39"/>
                  <a:gd name="T27" fmla="*/ 2147483647 h 111"/>
                  <a:gd name="T28" fmla="*/ 2147483647 w 39"/>
                  <a:gd name="T29" fmla="*/ 2147483647 h 111"/>
                  <a:gd name="T30" fmla="*/ 2147483647 w 39"/>
                  <a:gd name="T31" fmla="*/ 2147483647 h 111"/>
                  <a:gd name="T32" fmla="*/ 2147483647 w 39"/>
                  <a:gd name="T33" fmla="*/ 2147483647 h 111"/>
                  <a:gd name="T34" fmla="*/ 2147483647 w 39"/>
                  <a:gd name="T35" fmla="*/ 2147483647 h 111"/>
                  <a:gd name="T36" fmla="*/ 2147483647 w 39"/>
                  <a:gd name="T37" fmla="*/ 2147483647 h 111"/>
                  <a:gd name="T38" fmla="*/ 2147483647 w 39"/>
                  <a:gd name="T39" fmla="*/ 2147483647 h 111"/>
                  <a:gd name="T40" fmla="*/ 2147483647 w 39"/>
                  <a:gd name="T41" fmla="*/ 2147483647 h 111"/>
                  <a:gd name="T42" fmla="*/ 2147483647 w 39"/>
                  <a:gd name="T43" fmla="*/ 2147483647 h 111"/>
                  <a:gd name="T44" fmla="*/ 2147483647 w 39"/>
                  <a:gd name="T45" fmla="*/ 2147483647 h 111"/>
                  <a:gd name="T46" fmla="*/ 2147483647 w 39"/>
                  <a:gd name="T47" fmla="*/ 2147483647 h 111"/>
                  <a:gd name="T48" fmla="*/ 0 w 39"/>
                  <a:gd name="T49" fmla="*/ 2147483647 h 111"/>
                  <a:gd name="T50" fmla="*/ 0 w 39"/>
                  <a:gd name="T51" fmla="*/ 2147483647 h 111"/>
                  <a:gd name="T52" fmla="*/ 0 w 39"/>
                  <a:gd name="T53" fmla="*/ 2147483647 h 111"/>
                  <a:gd name="T54" fmla="*/ 0 w 39"/>
                  <a:gd name="T55" fmla="*/ 2147483647 h 111"/>
                  <a:gd name="T56" fmla="*/ 0 w 39"/>
                  <a:gd name="T57" fmla="*/ 2147483647 h 111"/>
                  <a:gd name="T58" fmla="*/ 2147483647 w 39"/>
                  <a:gd name="T59" fmla="*/ 2147483647 h 111"/>
                  <a:gd name="T60" fmla="*/ 2147483647 w 39"/>
                  <a:gd name="T61" fmla="*/ 2147483647 h 111"/>
                  <a:gd name="T62" fmla="*/ 2147483647 w 39"/>
                  <a:gd name="T63" fmla="*/ 2147483647 h 111"/>
                  <a:gd name="T64" fmla="*/ 2147483647 w 39"/>
                  <a:gd name="T65" fmla="*/ 2147483647 h 111"/>
                  <a:gd name="T66" fmla="*/ 2147483647 w 39"/>
                  <a:gd name="T67" fmla="*/ 2147483647 h 111"/>
                  <a:gd name="T68" fmla="*/ 2147483647 w 39"/>
                  <a:gd name="T69" fmla="*/ 2147483647 h 111"/>
                  <a:gd name="T70" fmla="*/ 2147483647 w 39"/>
                  <a:gd name="T71" fmla="*/ 2147483647 h 111"/>
                  <a:gd name="T72" fmla="*/ 2147483647 w 39"/>
                  <a:gd name="T73" fmla="*/ 2147483647 h 111"/>
                  <a:gd name="T74" fmla="*/ 2147483647 w 39"/>
                  <a:gd name="T75" fmla="*/ 2147483647 h 111"/>
                  <a:gd name="T76" fmla="*/ 2147483647 w 39"/>
                  <a:gd name="T77" fmla="*/ 2147483647 h 111"/>
                  <a:gd name="T78" fmla="*/ 2147483647 w 39"/>
                  <a:gd name="T79" fmla="*/ 2147483647 h 111"/>
                  <a:gd name="T80" fmla="*/ 2147483647 w 39"/>
                  <a:gd name="T81" fmla="*/ 2147483647 h 111"/>
                  <a:gd name="T82" fmla="*/ 2147483647 w 39"/>
                  <a:gd name="T83" fmla="*/ 2147483647 h 111"/>
                  <a:gd name="T84" fmla="*/ 2147483647 w 39"/>
                  <a:gd name="T85" fmla="*/ 2147483647 h 111"/>
                  <a:gd name="T86" fmla="*/ 2147483647 w 39"/>
                  <a:gd name="T87" fmla="*/ 2147483647 h 111"/>
                  <a:gd name="T88" fmla="*/ 2147483647 w 39"/>
                  <a:gd name="T89" fmla="*/ 2147483647 h 111"/>
                  <a:gd name="T90" fmla="*/ 2147483647 w 39"/>
                  <a:gd name="T91" fmla="*/ 2147483647 h 111"/>
                  <a:gd name="T92" fmla="*/ 2147483647 w 39"/>
                  <a:gd name="T93" fmla="*/ 2147483647 h 111"/>
                  <a:gd name="T94" fmla="*/ 2147483647 w 39"/>
                  <a:gd name="T95" fmla="*/ 2147483647 h 111"/>
                  <a:gd name="T96" fmla="*/ 2147483647 w 39"/>
                  <a:gd name="T97" fmla="*/ 2147483647 h 111"/>
                  <a:gd name="T98" fmla="*/ 2147483647 w 39"/>
                  <a:gd name="T99" fmla="*/ 2147483647 h 111"/>
                  <a:gd name="T100" fmla="*/ 2147483647 w 39"/>
                  <a:gd name="T101" fmla="*/ 2147483647 h 111"/>
                  <a:gd name="T102" fmla="*/ 2147483647 w 39"/>
                  <a:gd name="T103" fmla="*/ 2147483647 h 111"/>
                  <a:gd name="T104" fmla="*/ 2147483647 w 39"/>
                  <a:gd name="T105" fmla="*/ 2147483647 h 111"/>
                  <a:gd name="T106" fmla="*/ 2147483647 w 39"/>
                  <a:gd name="T107" fmla="*/ 2147483647 h 111"/>
                  <a:gd name="T108" fmla="*/ 2147483647 w 39"/>
                  <a:gd name="T109" fmla="*/ 2147483647 h 111"/>
                  <a:gd name="T110" fmla="*/ 2147483647 w 39"/>
                  <a:gd name="T111" fmla="*/ 2147483647 h 111"/>
                  <a:gd name="T112" fmla="*/ 2147483647 w 39"/>
                  <a:gd name="T113" fmla="*/ 0 h 111"/>
                  <a:gd name="T114" fmla="*/ 2147483647 w 39"/>
                  <a:gd name="T115" fmla="*/ 0 h 111"/>
                  <a:gd name="T116" fmla="*/ 2147483647 w 39"/>
                  <a:gd name="T117" fmla="*/ 0 h 111"/>
                  <a:gd name="T118" fmla="*/ 2147483647 w 39"/>
                  <a:gd name="T119" fmla="*/ 0 h 111"/>
                  <a:gd name="T120" fmla="*/ 2147483647 w 39"/>
                  <a:gd name="T121" fmla="*/ 0 h 111"/>
                  <a:gd name="T122" fmla="*/ 2147483647 w 39"/>
                  <a:gd name="T123" fmla="*/ 2147483647 h 111"/>
                  <a:gd name="T124" fmla="*/ 2147483647 w 39"/>
                  <a:gd name="T125" fmla="*/ 2147483647 h 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9"/>
                  <a:gd name="T190" fmla="*/ 0 h 111"/>
                  <a:gd name="T191" fmla="*/ 39 w 39"/>
                  <a:gd name="T192" fmla="*/ 111 h 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9" h="111">
                    <a:moveTo>
                      <a:pt x="7" y="2"/>
                    </a:moveTo>
                    <a:lnTo>
                      <a:pt x="7" y="2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4" y="14"/>
                    </a:lnTo>
                    <a:lnTo>
                      <a:pt x="4" y="15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6" y="18"/>
                    </a:lnTo>
                    <a:lnTo>
                      <a:pt x="7" y="20"/>
                    </a:lnTo>
                    <a:lnTo>
                      <a:pt x="8" y="21"/>
                    </a:lnTo>
                    <a:lnTo>
                      <a:pt x="9" y="23"/>
                    </a:lnTo>
                    <a:lnTo>
                      <a:pt x="10" y="24"/>
                    </a:lnTo>
                    <a:lnTo>
                      <a:pt x="11" y="26"/>
                    </a:lnTo>
                    <a:lnTo>
                      <a:pt x="12" y="28"/>
                    </a:lnTo>
                    <a:lnTo>
                      <a:pt x="13" y="30"/>
                    </a:lnTo>
                    <a:lnTo>
                      <a:pt x="14" y="33"/>
                    </a:lnTo>
                    <a:lnTo>
                      <a:pt x="15" y="35"/>
                    </a:lnTo>
                    <a:lnTo>
                      <a:pt x="16" y="38"/>
                    </a:lnTo>
                    <a:lnTo>
                      <a:pt x="16" y="41"/>
                    </a:lnTo>
                    <a:lnTo>
                      <a:pt x="17" y="43"/>
                    </a:lnTo>
                    <a:lnTo>
                      <a:pt x="18" y="46"/>
                    </a:lnTo>
                    <a:lnTo>
                      <a:pt x="18" y="49"/>
                    </a:lnTo>
                    <a:lnTo>
                      <a:pt x="19" y="52"/>
                    </a:lnTo>
                    <a:lnTo>
                      <a:pt x="19" y="55"/>
                    </a:lnTo>
                    <a:lnTo>
                      <a:pt x="19" y="59"/>
                    </a:lnTo>
                    <a:lnTo>
                      <a:pt x="19" y="62"/>
                    </a:lnTo>
                    <a:lnTo>
                      <a:pt x="19" y="65"/>
                    </a:lnTo>
                    <a:lnTo>
                      <a:pt x="18" y="68"/>
                    </a:lnTo>
                    <a:lnTo>
                      <a:pt x="17" y="71"/>
                    </a:lnTo>
                    <a:lnTo>
                      <a:pt x="16" y="75"/>
                    </a:lnTo>
                    <a:lnTo>
                      <a:pt x="15" y="78"/>
                    </a:lnTo>
                    <a:lnTo>
                      <a:pt x="13" y="81"/>
                    </a:lnTo>
                    <a:lnTo>
                      <a:pt x="11" y="84"/>
                    </a:lnTo>
                    <a:lnTo>
                      <a:pt x="9" y="87"/>
                    </a:lnTo>
                    <a:lnTo>
                      <a:pt x="6" y="91"/>
                    </a:lnTo>
                    <a:lnTo>
                      <a:pt x="3" y="94"/>
                    </a:lnTo>
                    <a:lnTo>
                      <a:pt x="2" y="94"/>
                    </a:lnTo>
                    <a:lnTo>
                      <a:pt x="2" y="95"/>
                    </a:lnTo>
                    <a:lnTo>
                      <a:pt x="1" y="96"/>
                    </a:lnTo>
                    <a:lnTo>
                      <a:pt x="1" y="97"/>
                    </a:lnTo>
                    <a:lnTo>
                      <a:pt x="0" y="98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0" y="101"/>
                    </a:lnTo>
                    <a:lnTo>
                      <a:pt x="0" y="102"/>
                    </a:lnTo>
                    <a:lnTo>
                      <a:pt x="0" y="103"/>
                    </a:lnTo>
                    <a:lnTo>
                      <a:pt x="0" y="104"/>
                    </a:lnTo>
                    <a:lnTo>
                      <a:pt x="1" y="104"/>
                    </a:lnTo>
                    <a:lnTo>
                      <a:pt x="1" y="105"/>
                    </a:lnTo>
                    <a:lnTo>
                      <a:pt x="1" y="106"/>
                    </a:lnTo>
                    <a:lnTo>
                      <a:pt x="2" y="107"/>
                    </a:lnTo>
                    <a:lnTo>
                      <a:pt x="3" y="108"/>
                    </a:lnTo>
                    <a:lnTo>
                      <a:pt x="4" y="109"/>
                    </a:lnTo>
                    <a:lnTo>
                      <a:pt x="5" y="109"/>
                    </a:lnTo>
                    <a:lnTo>
                      <a:pt x="5" y="110"/>
                    </a:lnTo>
                    <a:lnTo>
                      <a:pt x="6" y="110"/>
                    </a:lnTo>
                    <a:lnTo>
                      <a:pt x="7" y="110"/>
                    </a:lnTo>
                    <a:lnTo>
                      <a:pt x="8" y="111"/>
                    </a:lnTo>
                    <a:lnTo>
                      <a:pt x="9" y="111"/>
                    </a:lnTo>
                    <a:lnTo>
                      <a:pt x="10" y="111"/>
                    </a:lnTo>
                    <a:lnTo>
                      <a:pt x="11" y="111"/>
                    </a:lnTo>
                    <a:lnTo>
                      <a:pt x="12" y="111"/>
                    </a:lnTo>
                    <a:lnTo>
                      <a:pt x="13" y="110"/>
                    </a:lnTo>
                    <a:lnTo>
                      <a:pt x="14" y="110"/>
                    </a:lnTo>
                    <a:lnTo>
                      <a:pt x="15" y="110"/>
                    </a:lnTo>
                    <a:lnTo>
                      <a:pt x="15" y="109"/>
                    </a:lnTo>
                    <a:lnTo>
                      <a:pt x="16" y="109"/>
                    </a:lnTo>
                    <a:lnTo>
                      <a:pt x="17" y="108"/>
                    </a:lnTo>
                    <a:lnTo>
                      <a:pt x="21" y="104"/>
                    </a:lnTo>
                    <a:lnTo>
                      <a:pt x="24" y="100"/>
                    </a:lnTo>
                    <a:lnTo>
                      <a:pt x="28" y="95"/>
                    </a:lnTo>
                    <a:lnTo>
                      <a:pt x="30" y="91"/>
                    </a:lnTo>
                    <a:lnTo>
                      <a:pt x="33" y="87"/>
                    </a:lnTo>
                    <a:lnTo>
                      <a:pt x="35" y="82"/>
                    </a:lnTo>
                    <a:lnTo>
                      <a:pt x="36" y="78"/>
                    </a:lnTo>
                    <a:lnTo>
                      <a:pt x="37" y="73"/>
                    </a:lnTo>
                    <a:lnTo>
                      <a:pt x="38" y="69"/>
                    </a:lnTo>
                    <a:lnTo>
                      <a:pt x="38" y="65"/>
                    </a:lnTo>
                    <a:lnTo>
                      <a:pt x="39" y="60"/>
                    </a:lnTo>
                    <a:lnTo>
                      <a:pt x="39" y="56"/>
                    </a:lnTo>
                    <a:lnTo>
                      <a:pt x="38" y="52"/>
                    </a:lnTo>
                    <a:lnTo>
                      <a:pt x="38" y="48"/>
                    </a:lnTo>
                    <a:lnTo>
                      <a:pt x="37" y="44"/>
                    </a:lnTo>
                    <a:lnTo>
                      <a:pt x="36" y="40"/>
                    </a:lnTo>
                    <a:lnTo>
                      <a:pt x="35" y="36"/>
                    </a:lnTo>
                    <a:lnTo>
                      <a:pt x="34" y="32"/>
                    </a:lnTo>
                    <a:lnTo>
                      <a:pt x="33" y="29"/>
                    </a:lnTo>
                    <a:lnTo>
                      <a:pt x="32" y="26"/>
                    </a:lnTo>
                    <a:lnTo>
                      <a:pt x="31" y="22"/>
                    </a:lnTo>
                    <a:lnTo>
                      <a:pt x="29" y="20"/>
                    </a:lnTo>
                    <a:lnTo>
                      <a:pt x="28" y="17"/>
                    </a:lnTo>
                    <a:lnTo>
                      <a:pt x="27" y="14"/>
                    </a:lnTo>
                    <a:lnTo>
                      <a:pt x="25" y="12"/>
                    </a:lnTo>
                    <a:lnTo>
                      <a:pt x="24" y="10"/>
                    </a:lnTo>
                    <a:lnTo>
                      <a:pt x="23" y="8"/>
                    </a:lnTo>
                    <a:lnTo>
                      <a:pt x="22" y="7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8" y="2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28" name="Freeform 378"/>
              <p:cNvSpPr>
                <a:spLocks/>
              </p:cNvSpPr>
              <p:nvPr/>
            </p:nvSpPr>
            <p:spPr bwMode="auto">
              <a:xfrm>
                <a:off x="4521556" y="2775709"/>
                <a:ext cx="708891" cy="3288152"/>
              </a:xfrm>
              <a:custGeom>
                <a:avLst/>
                <a:gdLst>
                  <a:gd name="T0" fmla="*/ 2147483647 w 122"/>
                  <a:gd name="T1" fmla="*/ 0 h 370"/>
                  <a:gd name="T2" fmla="*/ 2147483647 w 122"/>
                  <a:gd name="T3" fmla="*/ 2147483647 h 370"/>
                  <a:gd name="T4" fmla="*/ 2147483647 w 122"/>
                  <a:gd name="T5" fmla="*/ 2147483647 h 370"/>
                  <a:gd name="T6" fmla="*/ 2147483647 w 122"/>
                  <a:gd name="T7" fmla="*/ 2147483647 h 370"/>
                  <a:gd name="T8" fmla="*/ 2147483647 w 122"/>
                  <a:gd name="T9" fmla="*/ 2147483647 h 370"/>
                  <a:gd name="T10" fmla="*/ 2147483647 w 122"/>
                  <a:gd name="T11" fmla="*/ 2147483647 h 370"/>
                  <a:gd name="T12" fmla="*/ 2147483647 w 122"/>
                  <a:gd name="T13" fmla="*/ 2147483647 h 370"/>
                  <a:gd name="T14" fmla="*/ 2147483647 w 122"/>
                  <a:gd name="T15" fmla="*/ 2147483647 h 370"/>
                  <a:gd name="T16" fmla="*/ 2147483647 w 122"/>
                  <a:gd name="T17" fmla="*/ 2147483647 h 370"/>
                  <a:gd name="T18" fmla="*/ 2147483647 w 122"/>
                  <a:gd name="T19" fmla="*/ 2147483647 h 370"/>
                  <a:gd name="T20" fmla="*/ 2147483647 w 122"/>
                  <a:gd name="T21" fmla="*/ 2147483647 h 370"/>
                  <a:gd name="T22" fmla="*/ 2147483647 w 122"/>
                  <a:gd name="T23" fmla="*/ 2147483647 h 370"/>
                  <a:gd name="T24" fmla="*/ 2147483647 w 122"/>
                  <a:gd name="T25" fmla="*/ 2147483647 h 370"/>
                  <a:gd name="T26" fmla="*/ 2147483647 w 122"/>
                  <a:gd name="T27" fmla="*/ 2147483647 h 370"/>
                  <a:gd name="T28" fmla="*/ 2147483647 w 122"/>
                  <a:gd name="T29" fmla="*/ 2147483647 h 370"/>
                  <a:gd name="T30" fmla="*/ 2147483647 w 122"/>
                  <a:gd name="T31" fmla="*/ 2147483647 h 370"/>
                  <a:gd name="T32" fmla="*/ 0 w 122"/>
                  <a:gd name="T33" fmla="*/ 2147483647 h 370"/>
                  <a:gd name="T34" fmla="*/ 2147483647 w 122"/>
                  <a:gd name="T35" fmla="*/ 2147483647 h 370"/>
                  <a:gd name="T36" fmla="*/ 2147483647 w 122"/>
                  <a:gd name="T37" fmla="*/ 2147483647 h 370"/>
                  <a:gd name="T38" fmla="*/ 2147483647 w 122"/>
                  <a:gd name="T39" fmla="*/ 2147483647 h 370"/>
                  <a:gd name="T40" fmla="*/ 2147483647 w 122"/>
                  <a:gd name="T41" fmla="*/ 2147483647 h 370"/>
                  <a:gd name="T42" fmla="*/ 2147483647 w 122"/>
                  <a:gd name="T43" fmla="*/ 2147483647 h 370"/>
                  <a:gd name="T44" fmla="*/ 2147483647 w 122"/>
                  <a:gd name="T45" fmla="*/ 2147483647 h 370"/>
                  <a:gd name="T46" fmla="*/ 2147483647 w 122"/>
                  <a:gd name="T47" fmla="*/ 2147483647 h 370"/>
                  <a:gd name="T48" fmla="*/ 2147483647 w 122"/>
                  <a:gd name="T49" fmla="*/ 2147483647 h 370"/>
                  <a:gd name="T50" fmla="*/ 2147483647 w 122"/>
                  <a:gd name="T51" fmla="*/ 2147483647 h 370"/>
                  <a:gd name="T52" fmla="*/ 2147483647 w 122"/>
                  <a:gd name="T53" fmla="*/ 2147483647 h 370"/>
                  <a:gd name="T54" fmla="*/ 2147483647 w 122"/>
                  <a:gd name="T55" fmla="*/ 2147483647 h 370"/>
                  <a:gd name="T56" fmla="*/ 2147483647 w 122"/>
                  <a:gd name="T57" fmla="*/ 2147483647 h 370"/>
                  <a:gd name="T58" fmla="*/ 2147483647 w 122"/>
                  <a:gd name="T59" fmla="*/ 2147483647 h 370"/>
                  <a:gd name="T60" fmla="*/ 2147483647 w 122"/>
                  <a:gd name="T61" fmla="*/ 2147483647 h 370"/>
                  <a:gd name="T62" fmla="*/ 2147483647 w 122"/>
                  <a:gd name="T63" fmla="*/ 2147483647 h 370"/>
                  <a:gd name="T64" fmla="*/ 2147483647 w 122"/>
                  <a:gd name="T65" fmla="*/ 2147483647 h 370"/>
                  <a:gd name="T66" fmla="*/ 2147483647 w 122"/>
                  <a:gd name="T67" fmla="*/ 2147483647 h 370"/>
                  <a:gd name="T68" fmla="*/ 2147483647 w 122"/>
                  <a:gd name="T69" fmla="*/ 2147483647 h 370"/>
                  <a:gd name="T70" fmla="*/ 2147483647 w 122"/>
                  <a:gd name="T71" fmla="*/ 2147483647 h 370"/>
                  <a:gd name="T72" fmla="*/ 2147483647 w 122"/>
                  <a:gd name="T73" fmla="*/ 2147483647 h 370"/>
                  <a:gd name="T74" fmla="*/ 2147483647 w 122"/>
                  <a:gd name="T75" fmla="*/ 2147483647 h 370"/>
                  <a:gd name="T76" fmla="*/ 2147483647 w 122"/>
                  <a:gd name="T77" fmla="*/ 2147483647 h 370"/>
                  <a:gd name="T78" fmla="*/ 2147483647 w 122"/>
                  <a:gd name="T79" fmla="*/ 2147483647 h 370"/>
                  <a:gd name="T80" fmla="*/ 2147483647 w 122"/>
                  <a:gd name="T81" fmla="*/ 2147483647 h 370"/>
                  <a:gd name="T82" fmla="*/ 2147483647 w 122"/>
                  <a:gd name="T83" fmla="*/ 2147483647 h 370"/>
                  <a:gd name="T84" fmla="*/ 2147483647 w 122"/>
                  <a:gd name="T85" fmla="*/ 2147483647 h 370"/>
                  <a:gd name="T86" fmla="*/ 2147483647 w 122"/>
                  <a:gd name="T87" fmla="*/ 2147483647 h 370"/>
                  <a:gd name="T88" fmla="*/ 2147483647 w 122"/>
                  <a:gd name="T89" fmla="*/ 2147483647 h 370"/>
                  <a:gd name="T90" fmla="*/ 2147483647 w 122"/>
                  <a:gd name="T91" fmla="*/ 2147483647 h 370"/>
                  <a:gd name="T92" fmla="*/ 2147483647 w 122"/>
                  <a:gd name="T93" fmla="*/ 2147483647 h 370"/>
                  <a:gd name="T94" fmla="*/ 2147483647 w 122"/>
                  <a:gd name="T95" fmla="*/ 2147483647 h 370"/>
                  <a:gd name="T96" fmla="*/ 2147483647 w 122"/>
                  <a:gd name="T97" fmla="*/ 2147483647 h 370"/>
                  <a:gd name="T98" fmla="*/ 2147483647 w 122"/>
                  <a:gd name="T99" fmla="*/ 2147483647 h 370"/>
                  <a:gd name="T100" fmla="*/ 2147483647 w 122"/>
                  <a:gd name="T101" fmla="*/ 2147483647 h 370"/>
                  <a:gd name="T102" fmla="*/ 2147483647 w 122"/>
                  <a:gd name="T103" fmla="*/ 2147483647 h 370"/>
                  <a:gd name="T104" fmla="*/ 2147483647 w 122"/>
                  <a:gd name="T105" fmla="*/ 2147483647 h 370"/>
                  <a:gd name="T106" fmla="*/ 2147483647 w 122"/>
                  <a:gd name="T107" fmla="*/ 2147483647 h 370"/>
                  <a:gd name="T108" fmla="*/ 2147483647 w 122"/>
                  <a:gd name="T109" fmla="*/ 2147483647 h 370"/>
                  <a:gd name="T110" fmla="*/ 2147483647 w 122"/>
                  <a:gd name="T111" fmla="*/ 0 h 37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22"/>
                  <a:gd name="T169" fmla="*/ 0 h 370"/>
                  <a:gd name="T170" fmla="*/ 122 w 122"/>
                  <a:gd name="T171" fmla="*/ 370 h 37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22" h="370">
                    <a:moveTo>
                      <a:pt x="59" y="0"/>
                    </a:moveTo>
                    <a:lnTo>
                      <a:pt x="59" y="0"/>
                    </a:lnTo>
                    <a:lnTo>
                      <a:pt x="58" y="0"/>
                    </a:lnTo>
                    <a:lnTo>
                      <a:pt x="57" y="0"/>
                    </a:lnTo>
                    <a:lnTo>
                      <a:pt x="56" y="1"/>
                    </a:lnTo>
                    <a:lnTo>
                      <a:pt x="55" y="1"/>
                    </a:lnTo>
                    <a:lnTo>
                      <a:pt x="54" y="2"/>
                    </a:lnTo>
                    <a:lnTo>
                      <a:pt x="53" y="2"/>
                    </a:lnTo>
                    <a:lnTo>
                      <a:pt x="52" y="3"/>
                    </a:lnTo>
                    <a:lnTo>
                      <a:pt x="51" y="3"/>
                    </a:lnTo>
                    <a:lnTo>
                      <a:pt x="50" y="4"/>
                    </a:lnTo>
                    <a:lnTo>
                      <a:pt x="50" y="5"/>
                    </a:lnTo>
                    <a:lnTo>
                      <a:pt x="49" y="5"/>
                    </a:lnTo>
                    <a:lnTo>
                      <a:pt x="48" y="6"/>
                    </a:lnTo>
                    <a:lnTo>
                      <a:pt x="47" y="7"/>
                    </a:lnTo>
                    <a:lnTo>
                      <a:pt x="47" y="8"/>
                    </a:lnTo>
                    <a:lnTo>
                      <a:pt x="46" y="9"/>
                    </a:lnTo>
                    <a:lnTo>
                      <a:pt x="46" y="10"/>
                    </a:lnTo>
                    <a:lnTo>
                      <a:pt x="45" y="11"/>
                    </a:lnTo>
                    <a:lnTo>
                      <a:pt x="45" y="12"/>
                    </a:lnTo>
                    <a:lnTo>
                      <a:pt x="44" y="14"/>
                    </a:lnTo>
                    <a:lnTo>
                      <a:pt x="44" y="15"/>
                    </a:lnTo>
                    <a:lnTo>
                      <a:pt x="44" y="16"/>
                    </a:lnTo>
                    <a:lnTo>
                      <a:pt x="44" y="18"/>
                    </a:lnTo>
                    <a:lnTo>
                      <a:pt x="43" y="20"/>
                    </a:lnTo>
                    <a:lnTo>
                      <a:pt x="43" y="21"/>
                    </a:lnTo>
                    <a:lnTo>
                      <a:pt x="44" y="22"/>
                    </a:lnTo>
                    <a:lnTo>
                      <a:pt x="44" y="23"/>
                    </a:lnTo>
                    <a:lnTo>
                      <a:pt x="44" y="24"/>
                    </a:lnTo>
                    <a:lnTo>
                      <a:pt x="44" y="25"/>
                    </a:lnTo>
                    <a:lnTo>
                      <a:pt x="44" y="26"/>
                    </a:lnTo>
                    <a:lnTo>
                      <a:pt x="45" y="27"/>
                    </a:lnTo>
                    <a:lnTo>
                      <a:pt x="45" y="28"/>
                    </a:lnTo>
                    <a:lnTo>
                      <a:pt x="46" y="29"/>
                    </a:lnTo>
                    <a:lnTo>
                      <a:pt x="46" y="30"/>
                    </a:lnTo>
                    <a:lnTo>
                      <a:pt x="47" y="31"/>
                    </a:lnTo>
                    <a:lnTo>
                      <a:pt x="47" y="32"/>
                    </a:lnTo>
                    <a:lnTo>
                      <a:pt x="48" y="32"/>
                    </a:lnTo>
                    <a:lnTo>
                      <a:pt x="48" y="33"/>
                    </a:lnTo>
                    <a:lnTo>
                      <a:pt x="49" y="33"/>
                    </a:lnTo>
                    <a:lnTo>
                      <a:pt x="49" y="34"/>
                    </a:lnTo>
                    <a:lnTo>
                      <a:pt x="50" y="34"/>
                    </a:lnTo>
                    <a:lnTo>
                      <a:pt x="51" y="35"/>
                    </a:lnTo>
                    <a:lnTo>
                      <a:pt x="52" y="35"/>
                    </a:lnTo>
                    <a:lnTo>
                      <a:pt x="52" y="132"/>
                    </a:lnTo>
                    <a:lnTo>
                      <a:pt x="51" y="133"/>
                    </a:lnTo>
                    <a:lnTo>
                      <a:pt x="50" y="133"/>
                    </a:lnTo>
                    <a:lnTo>
                      <a:pt x="49" y="133"/>
                    </a:lnTo>
                    <a:lnTo>
                      <a:pt x="48" y="133"/>
                    </a:lnTo>
                    <a:lnTo>
                      <a:pt x="47" y="134"/>
                    </a:lnTo>
                    <a:lnTo>
                      <a:pt x="46" y="134"/>
                    </a:lnTo>
                    <a:lnTo>
                      <a:pt x="45" y="134"/>
                    </a:lnTo>
                    <a:lnTo>
                      <a:pt x="44" y="135"/>
                    </a:lnTo>
                    <a:lnTo>
                      <a:pt x="43" y="135"/>
                    </a:lnTo>
                    <a:lnTo>
                      <a:pt x="42" y="136"/>
                    </a:lnTo>
                    <a:lnTo>
                      <a:pt x="41" y="137"/>
                    </a:lnTo>
                    <a:lnTo>
                      <a:pt x="40" y="138"/>
                    </a:lnTo>
                    <a:lnTo>
                      <a:pt x="39" y="138"/>
                    </a:lnTo>
                    <a:lnTo>
                      <a:pt x="38" y="139"/>
                    </a:lnTo>
                    <a:lnTo>
                      <a:pt x="37" y="140"/>
                    </a:lnTo>
                    <a:lnTo>
                      <a:pt x="36" y="141"/>
                    </a:lnTo>
                    <a:lnTo>
                      <a:pt x="35" y="142"/>
                    </a:lnTo>
                    <a:lnTo>
                      <a:pt x="34" y="143"/>
                    </a:lnTo>
                    <a:lnTo>
                      <a:pt x="34" y="144"/>
                    </a:lnTo>
                    <a:lnTo>
                      <a:pt x="33" y="145"/>
                    </a:lnTo>
                    <a:lnTo>
                      <a:pt x="32" y="147"/>
                    </a:lnTo>
                    <a:lnTo>
                      <a:pt x="32" y="148"/>
                    </a:lnTo>
                    <a:lnTo>
                      <a:pt x="31" y="150"/>
                    </a:lnTo>
                    <a:lnTo>
                      <a:pt x="31" y="151"/>
                    </a:lnTo>
                    <a:lnTo>
                      <a:pt x="30" y="153"/>
                    </a:lnTo>
                    <a:lnTo>
                      <a:pt x="0" y="336"/>
                    </a:lnTo>
                    <a:lnTo>
                      <a:pt x="0" y="337"/>
                    </a:lnTo>
                    <a:lnTo>
                      <a:pt x="1" y="337"/>
                    </a:lnTo>
                    <a:lnTo>
                      <a:pt x="1" y="338"/>
                    </a:lnTo>
                    <a:lnTo>
                      <a:pt x="1" y="339"/>
                    </a:lnTo>
                    <a:lnTo>
                      <a:pt x="1" y="340"/>
                    </a:lnTo>
                    <a:lnTo>
                      <a:pt x="1" y="341"/>
                    </a:lnTo>
                    <a:lnTo>
                      <a:pt x="2" y="341"/>
                    </a:lnTo>
                    <a:lnTo>
                      <a:pt x="2" y="342"/>
                    </a:lnTo>
                    <a:lnTo>
                      <a:pt x="2" y="343"/>
                    </a:lnTo>
                    <a:lnTo>
                      <a:pt x="2" y="344"/>
                    </a:lnTo>
                    <a:lnTo>
                      <a:pt x="3" y="344"/>
                    </a:lnTo>
                    <a:lnTo>
                      <a:pt x="3" y="345"/>
                    </a:lnTo>
                    <a:lnTo>
                      <a:pt x="4" y="346"/>
                    </a:lnTo>
                    <a:lnTo>
                      <a:pt x="4" y="347"/>
                    </a:lnTo>
                    <a:lnTo>
                      <a:pt x="5" y="347"/>
                    </a:lnTo>
                    <a:lnTo>
                      <a:pt x="5" y="348"/>
                    </a:lnTo>
                    <a:lnTo>
                      <a:pt x="6" y="349"/>
                    </a:lnTo>
                    <a:lnTo>
                      <a:pt x="7" y="350"/>
                    </a:lnTo>
                    <a:lnTo>
                      <a:pt x="8" y="351"/>
                    </a:lnTo>
                    <a:lnTo>
                      <a:pt x="8" y="352"/>
                    </a:lnTo>
                    <a:lnTo>
                      <a:pt x="9" y="353"/>
                    </a:lnTo>
                    <a:lnTo>
                      <a:pt x="10" y="353"/>
                    </a:lnTo>
                    <a:lnTo>
                      <a:pt x="11" y="354"/>
                    </a:lnTo>
                    <a:lnTo>
                      <a:pt x="13" y="355"/>
                    </a:lnTo>
                    <a:lnTo>
                      <a:pt x="13" y="356"/>
                    </a:lnTo>
                    <a:lnTo>
                      <a:pt x="14" y="356"/>
                    </a:lnTo>
                    <a:lnTo>
                      <a:pt x="15" y="357"/>
                    </a:lnTo>
                    <a:lnTo>
                      <a:pt x="16" y="358"/>
                    </a:lnTo>
                    <a:lnTo>
                      <a:pt x="17" y="358"/>
                    </a:lnTo>
                    <a:lnTo>
                      <a:pt x="18" y="359"/>
                    </a:lnTo>
                    <a:lnTo>
                      <a:pt x="19" y="359"/>
                    </a:lnTo>
                    <a:lnTo>
                      <a:pt x="20" y="360"/>
                    </a:lnTo>
                    <a:lnTo>
                      <a:pt x="21" y="361"/>
                    </a:lnTo>
                    <a:lnTo>
                      <a:pt x="23" y="361"/>
                    </a:lnTo>
                    <a:lnTo>
                      <a:pt x="24" y="362"/>
                    </a:lnTo>
                    <a:lnTo>
                      <a:pt x="25" y="362"/>
                    </a:lnTo>
                    <a:lnTo>
                      <a:pt x="27" y="363"/>
                    </a:lnTo>
                    <a:lnTo>
                      <a:pt x="29" y="364"/>
                    </a:lnTo>
                    <a:lnTo>
                      <a:pt x="30" y="364"/>
                    </a:lnTo>
                    <a:lnTo>
                      <a:pt x="32" y="365"/>
                    </a:lnTo>
                    <a:lnTo>
                      <a:pt x="34" y="366"/>
                    </a:lnTo>
                    <a:lnTo>
                      <a:pt x="36" y="366"/>
                    </a:lnTo>
                    <a:lnTo>
                      <a:pt x="38" y="367"/>
                    </a:lnTo>
                    <a:lnTo>
                      <a:pt x="40" y="367"/>
                    </a:lnTo>
                    <a:lnTo>
                      <a:pt x="43" y="368"/>
                    </a:lnTo>
                    <a:lnTo>
                      <a:pt x="45" y="368"/>
                    </a:lnTo>
                    <a:lnTo>
                      <a:pt x="48" y="369"/>
                    </a:lnTo>
                    <a:lnTo>
                      <a:pt x="50" y="369"/>
                    </a:lnTo>
                    <a:lnTo>
                      <a:pt x="53" y="370"/>
                    </a:lnTo>
                    <a:lnTo>
                      <a:pt x="56" y="370"/>
                    </a:lnTo>
                    <a:lnTo>
                      <a:pt x="59" y="370"/>
                    </a:lnTo>
                    <a:lnTo>
                      <a:pt x="60" y="370"/>
                    </a:lnTo>
                    <a:lnTo>
                      <a:pt x="62" y="370"/>
                    </a:lnTo>
                    <a:lnTo>
                      <a:pt x="65" y="370"/>
                    </a:lnTo>
                    <a:lnTo>
                      <a:pt x="66" y="370"/>
                    </a:lnTo>
                    <a:lnTo>
                      <a:pt x="68" y="370"/>
                    </a:lnTo>
                    <a:lnTo>
                      <a:pt x="70" y="370"/>
                    </a:lnTo>
                    <a:lnTo>
                      <a:pt x="72" y="369"/>
                    </a:lnTo>
                    <a:lnTo>
                      <a:pt x="73" y="369"/>
                    </a:lnTo>
                    <a:lnTo>
                      <a:pt x="75" y="369"/>
                    </a:lnTo>
                    <a:lnTo>
                      <a:pt x="78" y="369"/>
                    </a:lnTo>
                    <a:lnTo>
                      <a:pt x="80" y="368"/>
                    </a:lnTo>
                    <a:lnTo>
                      <a:pt x="82" y="368"/>
                    </a:lnTo>
                    <a:lnTo>
                      <a:pt x="84" y="367"/>
                    </a:lnTo>
                    <a:lnTo>
                      <a:pt x="87" y="367"/>
                    </a:lnTo>
                    <a:lnTo>
                      <a:pt x="89" y="366"/>
                    </a:lnTo>
                    <a:lnTo>
                      <a:pt x="91" y="366"/>
                    </a:lnTo>
                    <a:lnTo>
                      <a:pt x="94" y="365"/>
                    </a:lnTo>
                    <a:lnTo>
                      <a:pt x="96" y="364"/>
                    </a:lnTo>
                    <a:lnTo>
                      <a:pt x="98" y="363"/>
                    </a:lnTo>
                    <a:lnTo>
                      <a:pt x="101" y="362"/>
                    </a:lnTo>
                    <a:lnTo>
                      <a:pt x="103" y="361"/>
                    </a:lnTo>
                    <a:lnTo>
                      <a:pt x="105" y="360"/>
                    </a:lnTo>
                    <a:lnTo>
                      <a:pt x="107" y="359"/>
                    </a:lnTo>
                    <a:lnTo>
                      <a:pt x="110" y="358"/>
                    </a:lnTo>
                    <a:lnTo>
                      <a:pt x="112" y="356"/>
                    </a:lnTo>
                    <a:lnTo>
                      <a:pt x="114" y="355"/>
                    </a:lnTo>
                    <a:lnTo>
                      <a:pt x="115" y="353"/>
                    </a:lnTo>
                    <a:lnTo>
                      <a:pt x="116" y="353"/>
                    </a:lnTo>
                    <a:lnTo>
                      <a:pt x="117" y="352"/>
                    </a:lnTo>
                    <a:lnTo>
                      <a:pt x="117" y="351"/>
                    </a:lnTo>
                    <a:lnTo>
                      <a:pt x="118" y="351"/>
                    </a:lnTo>
                    <a:lnTo>
                      <a:pt x="118" y="350"/>
                    </a:lnTo>
                    <a:lnTo>
                      <a:pt x="119" y="350"/>
                    </a:lnTo>
                    <a:lnTo>
                      <a:pt x="119" y="349"/>
                    </a:lnTo>
                    <a:lnTo>
                      <a:pt x="120" y="348"/>
                    </a:lnTo>
                    <a:lnTo>
                      <a:pt x="120" y="347"/>
                    </a:lnTo>
                    <a:lnTo>
                      <a:pt x="121" y="346"/>
                    </a:lnTo>
                    <a:lnTo>
                      <a:pt x="121" y="345"/>
                    </a:lnTo>
                    <a:lnTo>
                      <a:pt x="121" y="344"/>
                    </a:lnTo>
                    <a:lnTo>
                      <a:pt x="122" y="343"/>
                    </a:lnTo>
                    <a:lnTo>
                      <a:pt x="122" y="342"/>
                    </a:lnTo>
                    <a:lnTo>
                      <a:pt x="122" y="341"/>
                    </a:lnTo>
                    <a:lnTo>
                      <a:pt x="122" y="340"/>
                    </a:lnTo>
                    <a:lnTo>
                      <a:pt x="122" y="339"/>
                    </a:lnTo>
                    <a:lnTo>
                      <a:pt x="122" y="338"/>
                    </a:lnTo>
                    <a:lnTo>
                      <a:pt x="122" y="337"/>
                    </a:lnTo>
                    <a:lnTo>
                      <a:pt x="122" y="336"/>
                    </a:lnTo>
                    <a:lnTo>
                      <a:pt x="98" y="156"/>
                    </a:lnTo>
                    <a:lnTo>
                      <a:pt x="98" y="155"/>
                    </a:lnTo>
                    <a:lnTo>
                      <a:pt x="98" y="154"/>
                    </a:lnTo>
                    <a:lnTo>
                      <a:pt x="97" y="154"/>
                    </a:lnTo>
                    <a:lnTo>
                      <a:pt x="97" y="153"/>
                    </a:lnTo>
                    <a:lnTo>
                      <a:pt x="97" y="152"/>
                    </a:lnTo>
                    <a:lnTo>
                      <a:pt x="97" y="151"/>
                    </a:lnTo>
                    <a:lnTo>
                      <a:pt x="96" y="150"/>
                    </a:lnTo>
                    <a:lnTo>
                      <a:pt x="96" y="149"/>
                    </a:lnTo>
                    <a:lnTo>
                      <a:pt x="96" y="148"/>
                    </a:lnTo>
                    <a:lnTo>
                      <a:pt x="95" y="147"/>
                    </a:lnTo>
                    <a:lnTo>
                      <a:pt x="95" y="146"/>
                    </a:lnTo>
                    <a:lnTo>
                      <a:pt x="94" y="145"/>
                    </a:lnTo>
                    <a:lnTo>
                      <a:pt x="94" y="144"/>
                    </a:lnTo>
                    <a:lnTo>
                      <a:pt x="93" y="143"/>
                    </a:lnTo>
                    <a:lnTo>
                      <a:pt x="92" y="142"/>
                    </a:lnTo>
                    <a:lnTo>
                      <a:pt x="91" y="141"/>
                    </a:lnTo>
                    <a:lnTo>
                      <a:pt x="90" y="140"/>
                    </a:lnTo>
                    <a:lnTo>
                      <a:pt x="89" y="139"/>
                    </a:lnTo>
                    <a:lnTo>
                      <a:pt x="88" y="138"/>
                    </a:lnTo>
                    <a:lnTo>
                      <a:pt x="87" y="137"/>
                    </a:lnTo>
                    <a:lnTo>
                      <a:pt x="86" y="137"/>
                    </a:lnTo>
                    <a:lnTo>
                      <a:pt x="84" y="136"/>
                    </a:lnTo>
                    <a:lnTo>
                      <a:pt x="83" y="135"/>
                    </a:lnTo>
                    <a:lnTo>
                      <a:pt x="81" y="134"/>
                    </a:lnTo>
                    <a:lnTo>
                      <a:pt x="79" y="133"/>
                    </a:lnTo>
                    <a:lnTo>
                      <a:pt x="78" y="133"/>
                    </a:lnTo>
                    <a:lnTo>
                      <a:pt x="76" y="132"/>
                    </a:lnTo>
                    <a:lnTo>
                      <a:pt x="73" y="132"/>
                    </a:lnTo>
                    <a:lnTo>
                      <a:pt x="73" y="37"/>
                    </a:lnTo>
                    <a:lnTo>
                      <a:pt x="74" y="37"/>
                    </a:lnTo>
                    <a:lnTo>
                      <a:pt x="74" y="36"/>
                    </a:lnTo>
                    <a:lnTo>
                      <a:pt x="75" y="36"/>
                    </a:lnTo>
                    <a:lnTo>
                      <a:pt x="75" y="35"/>
                    </a:lnTo>
                    <a:lnTo>
                      <a:pt x="76" y="35"/>
                    </a:lnTo>
                    <a:lnTo>
                      <a:pt x="77" y="34"/>
                    </a:lnTo>
                    <a:lnTo>
                      <a:pt x="78" y="33"/>
                    </a:lnTo>
                    <a:lnTo>
                      <a:pt x="79" y="32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0" y="29"/>
                    </a:lnTo>
                    <a:lnTo>
                      <a:pt x="81" y="29"/>
                    </a:lnTo>
                    <a:lnTo>
                      <a:pt x="81" y="28"/>
                    </a:lnTo>
                    <a:lnTo>
                      <a:pt x="81" y="27"/>
                    </a:lnTo>
                    <a:lnTo>
                      <a:pt x="82" y="26"/>
                    </a:lnTo>
                    <a:lnTo>
                      <a:pt x="82" y="25"/>
                    </a:lnTo>
                    <a:lnTo>
                      <a:pt x="82" y="24"/>
                    </a:lnTo>
                    <a:lnTo>
                      <a:pt x="82" y="23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9"/>
                    </a:lnTo>
                    <a:lnTo>
                      <a:pt x="82" y="18"/>
                    </a:lnTo>
                    <a:lnTo>
                      <a:pt x="82" y="16"/>
                    </a:lnTo>
                    <a:lnTo>
                      <a:pt x="82" y="15"/>
                    </a:lnTo>
                    <a:lnTo>
                      <a:pt x="82" y="14"/>
                    </a:lnTo>
                    <a:lnTo>
                      <a:pt x="81" y="14"/>
                    </a:lnTo>
                    <a:lnTo>
                      <a:pt x="81" y="13"/>
                    </a:lnTo>
                    <a:lnTo>
                      <a:pt x="81" y="12"/>
                    </a:lnTo>
                    <a:lnTo>
                      <a:pt x="81" y="11"/>
                    </a:lnTo>
                    <a:lnTo>
                      <a:pt x="80" y="11"/>
                    </a:lnTo>
                    <a:lnTo>
                      <a:pt x="80" y="10"/>
                    </a:lnTo>
                    <a:lnTo>
                      <a:pt x="79" y="9"/>
                    </a:lnTo>
                    <a:lnTo>
                      <a:pt x="79" y="8"/>
                    </a:lnTo>
                    <a:lnTo>
                      <a:pt x="78" y="7"/>
                    </a:lnTo>
                    <a:lnTo>
                      <a:pt x="78" y="6"/>
                    </a:lnTo>
                    <a:lnTo>
                      <a:pt x="77" y="6"/>
                    </a:lnTo>
                    <a:lnTo>
                      <a:pt x="76" y="5"/>
                    </a:lnTo>
                    <a:lnTo>
                      <a:pt x="75" y="4"/>
                    </a:lnTo>
                    <a:lnTo>
                      <a:pt x="74" y="3"/>
                    </a:lnTo>
                    <a:lnTo>
                      <a:pt x="72" y="2"/>
                    </a:lnTo>
                    <a:lnTo>
                      <a:pt x="71" y="1"/>
                    </a:lnTo>
                    <a:lnTo>
                      <a:pt x="70" y="1"/>
                    </a:lnTo>
                    <a:lnTo>
                      <a:pt x="69" y="1"/>
                    </a:lnTo>
                    <a:lnTo>
                      <a:pt x="67" y="0"/>
                    </a:lnTo>
                    <a:lnTo>
                      <a:pt x="66" y="0"/>
                    </a:lnTo>
                    <a:lnTo>
                      <a:pt x="64" y="0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29" name="Freeform 379"/>
              <p:cNvSpPr>
                <a:spLocks/>
              </p:cNvSpPr>
              <p:nvPr/>
            </p:nvSpPr>
            <p:spPr bwMode="auto">
              <a:xfrm>
                <a:off x="4568040" y="4126516"/>
                <a:ext cx="244044" cy="1821817"/>
              </a:xfrm>
              <a:custGeom>
                <a:avLst/>
                <a:gdLst>
                  <a:gd name="T0" fmla="*/ 2147483647 w 42"/>
                  <a:gd name="T1" fmla="*/ 0 h 205"/>
                  <a:gd name="T2" fmla="*/ 0 w 42"/>
                  <a:gd name="T3" fmla="*/ 2147483647 h 205"/>
                  <a:gd name="T4" fmla="*/ 0 w 42"/>
                  <a:gd name="T5" fmla="*/ 2147483647 h 205"/>
                  <a:gd name="T6" fmla="*/ 0 w 42"/>
                  <a:gd name="T7" fmla="*/ 2147483647 h 205"/>
                  <a:gd name="T8" fmla="*/ 0 w 42"/>
                  <a:gd name="T9" fmla="*/ 2147483647 h 205"/>
                  <a:gd name="T10" fmla="*/ 2147483647 w 42"/>
                  <a:gd name="T11" fmla="*/ 2147483647 h 205"/>
                  <a:gd name="T12" fmla="*/ 2147483647 w 42"/>
                  <a:gd name="T13" fmla="*/ 2147483647 h 205"/>
                  <a:gd name="T14" fmla="*/ 2147483647 w 42"/>
                  <a:gd name="T15" fmla="*/ 2147483647 h 205"/>
                  <a:gd name="T16" fmla="*/ 2147483647 w 42"/>
                  <a:gd name="T17" fmla="*/ 2147483647 h 205"/>
                  <a:gd name="T18" fmla="*/ 2147483647 w 42"/>
                  <a:gd name="T19" fmla="*/ 2147483647 h 205"/>
                  <a:gd name="T20" fmla="*/ 2147483647 w 42"/>
                  <a:gd name="T21" fmla="*/ 2147483647 h 205"/>
                  <a:gd name="T22" fmla="*/ 2147483647 w 42"/>
                  <a:gd name="T23" fmla="*/ 2147483647 h 205"/>
                  <a:gd name="T24" fmla="*/ 2147483647 w 42"/>
                  <a:gd name="T25" fmla="*/ 2147483647 h 205"/>
                  <a:gd name="T26" fmla="*/ 2147483647 w 42"/>
                  <a:gd name="T27" fmla="*/ 2147483647 h 205"/>
                  <a:gd name="T28" fmla="*/ 2147483647 w 42"/>
                  <a:gd name="T29" fmla="*/ 2147483647 h 205"/>
                  <a:gd name="T30" fmla="*/ 2147483647 w 42"/>
                  <a:gd name="T31" fmla="*/ 2147483647 h 205"/>
                  <a:gd name="T32" fmla="*/ 2147483647 w 42"/>
                  <a:gd name="T33" fmla="*/ 2147483647 h 205"/>
                  <a:gd name="T34" fmla="*/ 2147483647 w 42"/>
                  <a:gd name="T35" fmla="*/ 2147483647 h 205"/>
                  <a:gd name="T36" fmla="*/ 2147483647 w 42"/>
                  <a:gd name="T37" fmla="*/ 2147483647 h 205"/>
                  <a:gd name="T38" fmla="*/ 2147483647 w 42"/>
                  <a:gd name="T39" fmla="*/ 2147483647 h 205"/>
                  <a:gd name="T40" fmla="*/ 2147483647 w 42"/>
                  <a:gd name="T41" fmla="*/ 2147483647 h 205"/>
                  <a:gd name="T42" fmla="*/ 2147483647 w 42"/>
                  <a:gd name="T43" fmla="*/ 2147483647 h 205"/>
                  <a:gd name="T44" fmla="*/ 2147483647 w 42"/>
                  <a:gd name="T45" fmla="*/ 2147483647 h 205"/>
                  <a:gd name="T46" fmla="*/ 2147483647 w 42"/>
                  <a:gd name="T47" fmla="*/ 2147483647 h 205"/>
                  <a:gd name="T48" fmla="*/ 2147483647 w 42"/>
                  <a:gd name="T49" fmla="*/ 2147483647 h 205"/>
                  <a:gd name="T50" fmla="*/ 2147483647 w 42"/>
                  <a:gd name="T51" fmla="*/ 2147483647 h 205"/>
                  <a:gd name="T52" fmla="*/ 2147483647 w 42"/>
                  <a:gd name="T53" fmla="*/ 2147483647 h 205"/>
                  <a:gd name="T54" fmla="*/ 2147483647 w 42"/>
                  <a:gd name="T55" fmla="*/ 2147483647 h 205"/>
                  <a:gd name="T56" fmla="*/ 2147483647 w 42"/>
                  <a:gd name="T57" fmla="*/ 2147483647 h 205"/>
                  <a:gd name="T58" fmla="*/ 2147483647 w 42"/>
                  <a:gd name="T59" fmla="*/ 2147483647 h 205"/>
                  <a:gd name="T60" fmla="*/ 2147483647 w 42"/>
                  <a:gd name="T61" fmla="*/ 0 h 205"/>
                  <a:gd name="T62" fmla="*/ 2147483647 w 42"/>
                  <a:gd name="T63" fmla="*/ 0 h 20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2"/>
                  <a:gd name="T97" fmla="*/ 0 h 205"/>
                  <a:gd name="T98" fmla="*/ 42 w 42"/>
                  <a:gd name="T99" fmla="*/ 205 h 20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2" h="205">
                    <a:moveTo>
                      <a:pt x="29" y="0"/>
                    </a:moveTo>
                    <a:lnTo>
                      <a:pt x="0" y="185"/>
                    </a:lnTo>
                    <a:lnTo>
                      <a:pt x="0" y="186"/>
                    </a:lnTo>
                    <a:lnTo>
                      <a:pt x="0" y="187"/>
                    </a:lnTo>
                    <a:lnTo>
                      <a:pt x="1" y="187"/>
                    </a:lnTo>
                    <a:lnTo>
                      <a:pt x="1" y="188"/>
                    </a:lnTo>
                    <a:lnTo>
                      <a:pt x="2" y="189"/>
                    </a:lnTo>
                    <a:lnTo>
                      <a:pt x="2" y="190"/>
                    </a:lnTo>
                    <a:lnTo>
                      <a:pt x="3" y="191"/>
                    </a:lnTo>
                    <a:lnTo>
                      <a:pt x="4" y="192"/>
                    </a:lnTo>
                    <a:lnTo>
                      <a:pt x="4" y="193"/>
                    </a:lnTo>
                    <a:lnTo>
                      <a:pt x="5" y="193"/>
                    </a:lnTo>
                    <a:lnTo>
                      <a:pt x="6" y="194"/>
                    </a:lnTo>
                    <a:lnTo>
                      <a:pt x="6" y="195"/>
                    </a:lnTo>
                    <a:lnTo>
                      <a:pt x="7" y="196"/>
                    </a:lnTo>
                    <a:lnTo>
                      <a:pt x="8" y="197"/>
                    </a:lnTo>
                    <a:lnTo>
                      <a:pt x="9" y="197"/>
                    </a:lnTo>
                    <a:lnTo>
                      <a:pt x="10" y="198"/>
                    </a:lnTo>
                    <a:lnTo>
                      <a:pt x="11" y="199"/>
                    </a:lnTo>
                    <a:lnTo>
                      <a:pt x="13" y="200"/>
                    </a:lnTo>
                    <a:lnTo>
                      <a:pt x="14" y="201"/>
                    </a:lnTo>
                    <a:lnTo>
                      <a:pt x="15" y="202"/>
                    </a:lnTo>
                    <a:lnTo>
                      <a:pt x="17" y="202"/>
                    </a:lnTo>
                    <a:lnTo>
                      <a:pt x="18" y="203"/>
                    </a:lnTo>
                    <a:lnTo>
                      <a:pt x="20" y="204"/>
                    </a:lnTo>
                    <a:lnTo>
                      <a:pt x="22" y="204"/>
                    </a:lnTo>
                    <a:lnTo>
                      <a:pt x="24" y="205"/>
                    </a:lnTo>
                    <a:lnTo>
                      <a:pt x="42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0" name="Freeform 380"/>
              <p:cNvSpPr>
                <a:spLocks/>
              </p:cNvSpPr>
              <p:nvPr/>
            </p:nvSpPr>
            <p:spPr bwMode="auto">
              <a:xfrm>
                <a:off x="4707494" y="4126516"/>
                <a:ext cx="348635" cy="1866249"/>
              </a:xfrm>
              <a:custGeom>
                <a:avLst/>
                <a:gdLst>
                  <a:gd name="T0" fmla="*/ 2147483647 w 60"/>
                  <a:gd name="T1" fmla="*/ 0 h 210"/>
                  <a:gd name="T2" fmla="*/ 0 w 60"/>
                  <a:gd name="T3" fmla="*/ 2147483647 h 210"/>
                  <a:gd name="T4" fmla="*/ 2147483647 w 60"/>
                  <a:gd name="T5" fmla="*/ 2147483647 h 210"/>
                  <a:gd name="T6" fmla="*/ 2147483647 w 60"/>
                  <a:gd name="T7" fmla="*/ 2147483647 h 210"/>
                  <a:gd name="T8" fmla="*/ 2147483647 w 60"/>
                  <a:gd name="T9" fmla="*/ 2147483647 h 210"/>
                  <a:gd name="T10" fmla="*/ 2147483647 w 60"/>
                  <a:gd name="T11" fmla="*/ 2147483647 h 210"/>
                  <a:gd name="T12" fmla="*/ 2147483647 w 60"/>
                  <a:gd name="T13" fmla="*/ 2147483647 h 210"/>
                  <a:gd name="T14" fmla="*/ 2147483647 w 60"/>
                  <a:gd name="T15" fmla="*/ 2147483647 h 210"/>
                  <a:gd name="T16" fmla="*/ 2147483647 w 60"/>
                  <a:gd name="T17" fmla="*/ 2147483647 h 210"/>
                  <a:gd name="T18" fmla="*/ 2147483647 w 60"/>
                  <a:gd name="T19" fmla="*/ 2147483647 h 210"/>
                  <a:gd name="T20" fmla="*/ 2147483647 w 60"/>
                  <a:gd name="T21" fmla="*/ 2147483647 h 210"/>
                  <a:gd name="T22" fmla="*/ 2147483647 w 60"/>
                  <a:gd name="T23" fmla="*/ 2147483647 h 210"/>
                  <a:gd name="T24" fmla="*/ 2147483647 w 60"/>
                  <a:gd name="T25" fmla="*/ 2147483647 h 210"/>
                  <a:gd name="T26" fmla="*/ 2147483647 w 60"/>
                  <a:gd name="T27" fmla="*/ 2147483647 h 210"/>
                  <a:gd name="T28" fmla="*/ 2147483647 w 60"/>
                  <a:gd name="T29" fmla="*/ 2147483647 h 210"/>
                  <a:gd name="T30" fmla="*/ 2147483647 w 60"/>
                  <a:gd name="T31" fmla="*/ 2147483647 h 210"/>
                  <a:gd name="T32" fmla="*/ 2147483647 w 60"/>
                  <a:gd name="T33" fmla="*/ 2147483647 h 210"/>
                  <a:gd name="T34" fmla="*/ 2147483647 w 60"/>
                  <a:gd name="T35" fmla="*/ 2147483647 h 210"/>
                  <a:gd name="T36" fmla="*/ 2147483647 w 60"/>
                  <a:gd name="T37" fmla="*/ 2147483647 h 210"/>
                  <a:gd name="T38" fmla="*/ 2147483647 w 60"/>
                  <a:gd name="T39" fmla="*/ 2147483647 h 210"/>
                  <a:gd name="T40" fmla="*/ 2147483647 w 60"/>
                  <a:gd name="T41" fmla="*/ 2147483647 h 210"/>
                  <a:gd name="T42" fmla="*/ 2147483647 w 60"/>
                  <a:gd name="T43" fmla="*/ 2147483647 h 210"/>
                  <a:gd name="T44" fmla="*/ 2147483647 w 60"/>
                  <a:gd name="T45" fmla="*/ 2147483647 h 210"/>
                  <a:gd name="T46" fmla="*/ 2147483647 w 60"/>
                  <a:gd name="T47" fmla="*/ 2147483647 h 210"/>
                  <a:gd name="T48" fmla="*/ 2147483647 w 60"/>
                  <a:gd name="T49" fmla="*/ 2147483647 h 210"/>
                  <a:gd name="T50" fmla="*/ 2147483647 w 60"/>
                  <a:gd name="T51" fmla="*/ 2147483647 h 210"/>
                  <a:gd name="T52" fmla="*/ 2147483647 w 60"/>
                  <a:gd name="T53" fmla="*/ 2147483647 h 210"/>
                  <a:gd name="T54" fmla="*/ 2147483647 w 60"/>
                  <a:gd name="T55" fmla="*/ 2147483647 h 210"/>
                  <a:gd name="T56" fmla="*/ 2147483647 w 60"/>
                  <a:gd name="T57" fmla="*/ 2147483647 h 210"/>
                  <a:gd name="T58" fmla="*/ 2147483647 w 60"/>
                  <a:gd name="T59" fmla="*/ 2147483647 h 210"/>
                  <a:gd name="T60" fmla="*/ 2147483647 w 60"/>
                  <a:gd name="T61" fmla="*/ 2147483647 h 210"/>
                  <a:gd name="T62" fmla="*/ 2147483647 w 60"/>
                  <a:gd name="T63" fmla="*/ 2147483647 h 210"/>
                  <a:gd name="T64" fmla="*/ 2147483647 w 60"/>
                  <a:gd name="T65" fmla="*/ 2147483647 h 210"/>
                  <a:gd name="T66" fmla="*/ 2147483647 w 60"/>
                  <a:gd name="T67" fmla="*/ 2147483647 h 210"/>
                  <a:gd name="T68" fmla="*/ 2147483647 w 60"/>
                  <a:gd name="T69" fmla="*/ 2147483647 h 210"/>
                  <a:gd name="T70" fmla="*/ 2147483647 w 60"/>
                  <a:gd name="T71" fmla="*/ 2147483647 h 210"/>
                  <a:gd name="T72" fmla="*/ 2147483647 w 60"/>
                  <a:gd name="T73" fmla="*/ 2147483647 h 210"/>
                  <a:gd name="T74" fmla="*/ 2147483647 w 60"/>
                  <a:gd name="T75" fmla="*/ 2147483647 h 210"/>
                  <a:gd name="T76" fmla="*/ 2147483647 w 60"/>
                  <a:gd name="T77" fmla="*/ 2147483647 h 210"/>
                  <a:gd name="T78" fmla="*/ 2147483647 w 60"/>
                  <a:gd name="T79" fmla="*/ 2147483647 h 210"/>
                  <a:gd name="T80" fmla="*/ 2147483647 w 60"/>
                  <a:gd name="T81" fmla="*/ 2147483647 h 210"/>
                  <a:gd name="T82" fmla="*/ 2147483647 w 60"/>
                  <a:gd name="T83" fmla="*/ 2147483647 h 210"/>
                  <a:gd name="T84" fmla="*/ 2147483647 w 60"/>
                  <a:gd name="T85" fmla="*/ 2147483647 h 210"/>
                  <a:gd name="T86" fmla="*/ 2147483647 w 60"/>
                  <a:gd name="T87" fmla="*/ 2147483647 h 210"/>
                  <a:gd name="T88" fmla="*/ 2147483647 w 60"/>
                  <a:gd name="T89" fmla="*/ 2147483647 h 210"/>
                  <a:gd name="T90" fmla="*/ 2147483647 w 60"/>
                  <a:gd name="T91" fmla="*/ 2147483647 h 210"/>
                  <a:gd name="T92" fmla="*/ 2147483647 w 60"/>
                  <a:gd name="T93" fmla="*/ 2147483647 h 210"/>
                  <a:gd name="T94" fmla="*/ 2147483647 w 60"/>
                  <a:gd name="T95" fmla="*/ 2147483647 h 210"/>
                  <a:gd name="T96" fmla="*/ 2147483647 w 60"/>
                  <a:gd name="T97" fmla="*/ 2147483647 h 210"/>
                  <a:gd name="T98" fmla="*/ 2147483647 w 60"/>
                  <a:gd name="T99" fmla="*/ 2147483647 h 210"/>
                  <a:gd name="T100" fmla="*/ 2147483647 w 60"/>
                  <a:gd name="T101" fmla="*/ 0 h 210"/>
                  <a:gd name="T102" fmla="*/ 2147483647 w 60"/>
                  <a:gd name="T103" fmla="*/ 0 h 21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60"/>
                  <a:gd name="T157" fmla="*/ 0 h 210"/>
                  <a:gd name="T158" fmla="*/ 60 w 60"/>
                  <a:gd name="T159" fmla="*/ 210 h 21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60" h="210">
                    <a:moveTo>
                      <a:pt x="18" y="0"/>
                    </a:moveTo>
                    <a:lnTo>
                      <a:pt x="0" y="205"/>
                    </a:lnTo>
                    <a:lnTo>
                      <a:pt x="1" y="205"/>
                    </a:lnTo>
                    <a:lnTo>
                      <a:pt x="1" y="206"/>
                    </a:lnTo>
                    <a:lnTo>
                      <a:pt x="2" y="206"/>
                    </a:lnTo>
                    <a:lnTo>
                      <a:pt x="3" y="206"/>
                    </a:lnTo>
                    <a:lnTo>
                      <a:pt x="4" y="207"/>
                    </a:lnTo>
                    <a:lnTo>
                      <a:pt x="5" y="207"/>
                    </a:lnTo>
                    <a:lnTo>
                      <a:pt x="6" y="207"/>
                    </a:lnTo>
                    <a:lnTo>
                      <a:pt x="7" y="207"/>
                    </a:lnTo>
                    <a:lnTo>
                      <a:pt x="8" y="207"/>
                    </a:lnTo>
                    <a:lnTo>
                      <a:pt x="9" y="208"/>
                    </a:lnTo>
                    <a:lnTo>
                      <a:pt x="10" y="208"/>
                    </a:lnTo>
                    <a:lnTo>
                      <a:pt x="11" y="208"/>
                    </a:lnTo>
                    <a:lnTo>
                      <a:pt x="12" y="208"/>
                    </a:lnTo>
                    <a:lnTo>
                      <a:pt x="13" y="208"/>
                    </a:lnTo>
                    <a:lnTo>
                      <a:pt x="14" y="209"/>
                    </a:lnTo>
                    <a:lnTo>
                      <a:pt x="16" y="209"/>
                    </a:lnTo>
                    <a:lnTo>
                      <a:pt x="17" y="209"/>
                    </a:lnTo>
                    <a:lnTo>
                      <a:pt x="18" y="209"/>
                    </a:lnTo>
                    <a:lnTo>
                      <a:pt x="19" y="209"/>
                    </a:lnTo>
                    <a:lnTo>
                      <a:pt x="20" y="209"/>
                    </a:lnTo>
                    <a:lnTo>
                      <a:pt x="22" y="209"/>
                    </a:lnTo>
                    <a:lnTo>
                      <a:pt x="23" y="209"/>
                    </a:lnTo>
                    <a:lnTo>
                      <a:pt x="24" y="209"/>
                    </a:lnTo>
                    <a:lnTo>
                      <a:pt x="25" y="209"/>
                    </a:lnTo>
                    <a:lnTo>
                      <a:pt x="27" y="210"/>
                    </a:lnTo>
                    <a:lnTo>
                      <a:pt x="28" y="210"/>
                    </a:lnTo>
                    <a:lnTo>
                      <a:pt x="30" y="210"/>
                    </a:lnTo>
                    <a:lnTo>
                      <a:pt x="31" y="210"/>
                    </a:lnTo>
                    <a:lnTo>
                      <a:pt x="32" y="210"/>
                    </a:lnTo>
                    <a:lnTo>
                      <a:pt x="34" y="209"/>
                    </a:lnTo>
                    <a:lnTo>
                      <a:pt x="35" y="209"/>
                    </a:lnTo>
                    <a:lnTo>
                      <a:pt x="37" y="209"/>
                    </a:lnTo>
                    <a:lnTo>
                      <a:pt x="38" y="209"/>
                    </a:lnTo>
                    <a:lnTo>
                      <a:pt x="39" y="209"/>
                    </a:lnTo>
                    <a:lnTo>
                      <a:pt x="40" y="209"/>
                    </a:lnTo>
                    <a:lnTo>
                      <a:pt x="41" y="209"/>
                    </a:lnTo>
                    <a:lnTo>
                      <a:pt x="42" y="209"/>
                    </a:lnTo>
                    <a:lnTo>
                      <a:pt x="44" y="209"/>
                    </a:lnTo>
                    <a:lnTo>
                      <a:pt x="46" y="208"/>
                    </a:lnTo>
                    <a:lnTo>
                      <a:pt x="47" y="208"/>
                    </a:lnTo>
                    <a:lnTo>
                      <a:pt x="49" y="208"/>
                    </a:lnTo>
                    <a:lnTo>
                      <a:pt x="51" y="207"/>
                    </a:lnTo>
                    <a:lnTo>
                      <a:pt x="53" y="207"/>
                    </a:lnTo>
                    <a:lnTo>
                      <a:pt x="55" y="207"/>
                    </a:lnTo>
                    <a:lnTo>
                      <a:pt x="57" y="206"/>
                    </a:lnTo>
                    <a:lnTo>
                      <a:pt x="60" y="205"/>
                    </a:lnTo>
                    <a:lnTo>
                      <a:pt x="4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1" name="Freeform 381"/>
              <p:cNvSpPr>
                <a:spLocks/>
              </p:cNvSpPr>
              <p:nvPr/>
            </p:nvSpPr>
            <p:spPr bwMode="auto">
              <a:xfrm>
                <a:off x="4968972" y="4126516"/>
                <a:ext cx="220802" cy="1821817"/>
              </a:xfrm>
              <a:custGeom>
                <a:avLst/>
                <a:gdLst>
                  <a:gd name="T0" fmla="*/ 2147483647 w 38"/>
                  <a:gd name="T1" fmla="*/ 2147483647 h 205"/>
                  <a:gd name="T2" fmla="*/ 2147483647 w 38"/>
                  <a:gd name="T3" fmla="*/ 0 h 205"/>
                  <a:gd name="T4" fmla="*/ 0 w 38"/>
                  <a:gd name="T5" fmla="*/ 0 h 205"/>
                  <a:gd name="T6" fmla="*/ 2147483647 w 38"/>
                  <a:gd name="T7" fmla="*/ 2147483647 h 205"/>
                  <a:gd name="T8" fmla="*/ 2147483647 w 38"/>
                  <a:gd name="T9" fmla="*/ 2147483647 h 205"/>
                  <a:gd name="T10" fmla="*/ 2147483647 w 38"/>
                  <a:gd name="T11" fmla="*/ 2147483647 h 205"/>
                  <a:gd name="T12" fmla="*/ 2147483647 w 38"/>
                  <a:gd name="T13" fmla="*/ 2147483647 h 205"/>
                  <a:gd name="T14" fmla="*/ 2147483647 w 38"/>
                  <a:gd name="T15" fmla="*/ 2147483647 h 205"/>
                  <a:gd name="T16" fmla="*/ 2147483647 w 38"/>
                  <a:gd name="T17" fmla="*/ 2147483647 h 205"/>
                  <a:gd name="T18" fmla="*/ 2147483647 w 38"/>
                  <a:gd name="T19" fmla="*/ 2147483647 h 205"/>
                  <a:gd name="T20" fmla="*/ 2147483647 w 38"/>
                  <a:gd name="T21" fmla="*/ 2147483647 h 205"/>
                  <a:gd name="T22" fmla="*/ 2147483647 w 38"/>
                  <a:gd name="T23" fmla="*/ 2147483647 h 205"/>
                  <a:gd name="T24" fmla="*/ 2147483647 w 38"/>
                  <a:gd name="T25" fmla="*/ 2147483647 h 205"/>
                  <a:gd name="T26" fmla="*/ 2147483647 w 38"/>
                  <a:gd name="T27" fmla="*/ 2147483647 h 205"/>
                  <a:gd name="T28" fmla="*/ 2147483647 w 38"/>
                  <a:gd name="T29" fmla="*/ 2147483647 h 205"/>
                  <a:gd name="T30" fmla="*/ 2147483647 w 38"/>
                  <a:gd name="T31" fmla="*/ 2147483647 h 205"/>
                  <a:gd name="T32" fmla="*/ 2147483647 w 38"/>
                  <a:gd name="T33" fmla="*/ 2147483647 h 205"/>
                  <a:gd name="T34" fmla="*/ 2147483647 w 38"/>
                  <a:gd name="T35" fmla="*/ 2147483647 h 205"/>
                  <a:gd name="T36" fmla="*/ 2147483647 w 38"/>
                  <a:gd name="T37" fmla="*/ 2147483647 h 205"/>
                  <a:gd name="T38" fmla="*/ 2147483647 w 38"/>
                  <a:gd name="T39" fmla="*/ 2147483647 h 205"/>
                  <a:gd name="T40" fmla="*/ 2147483647 w 38"/>
                  <a:gd name="T41" fmla="*/ 2147483647 h 205"/>
                  <a:gd name="T42" fmla="*/ 2147483647 w 38"/>
                  <a:gd name="T43" fmla="*/ 2147483647 h 205"/>
                  <a:gd name="T44" fmla="*/ 2147483647 w 38"/>
                  <a:gd name="T45" fmla="*/ 2147483647 h 205"/>
                  <a:gd name="T46" fmla="*/ 2147483647 w 38"/>
                  <a:gd name="T47" fmla="*/ 2147483647 h 205"/>
                  <a:gd name="T48" fmla="*/ 2147483647 w 38"/>
                  <a:gd name="T49" fmla="*/ 2147483647 h 205"/>
                  <a:gd name="T50" fmla="*/ 2147483647 w 38"/>
                  <a:gd name="T51" fmla="*/ 2147483647 h 205"/>
                  <a:gd name="T52" fmla="*/ 2147483647 w 38"/>
                  <a:gd name="T53" fmla="*/ 2147483647 h 205"/>
                  <a:gd name="T54" fmla="*/ 2147483647 w 38"/>
                  <a:gd name="T55" fmla="*/ 2147483647 h 205"/>
                  <a:gd name="T56" fmla="*/ 2147483647 w 38"/>
                  <a:gd name="T57" fmla="*/ 2147483647 h 205"/>
                  <a:gd name="T58" fmla="*/ 2147483647 w 38"/>
                  <a:gd name="T59" fmla="*/ 2147483647 h 205"/>
                  <a:gd name="T60" fmla="*/ 2147483647 w 38"/>
                  <a:gd name="T61" fmla="*/ 2147483647 h 205"/>
                  <a:gd name="T62" fmla="*/ 2147483647 w 38"/>
                  <a:gd name="T63" fmla="*/ 2147483647 h 205"/>
                  <a:gd name="T64" fmla="*/ 2147483647 w 38"/>
                  <a:gd name="T65" fmla="*/ 2147483647 h 205"/>
                  <a:gd name="T66" fmla="*/ 2147483647 w 38"/>
                  <a:gd name="T67" fmla="*/ 2147483647 h 205"/>
                  <a:gd name="T68" fmla="*/ 2147483647 w 38"/>
                  <a:gd name="T69" fmla="*/ 2147483647 h 205"/>
                  <a:gd name="T70" fmla="*/ 2147483647 w 38"/>
                  <a:gd name="T71" fmla="*/ 2147483647 h 20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8"/>
                  <a:gd name="T109" fmla="*/ 0 h 205"/>
                  <a:gd name="T110" fmla="*/ 38 w 38"/>
                  <a:gd name="T111" fmla="*/ 205 h 20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8" h="205">
                    <a:moveTo>
                      <a:pt x="38" y="188"/>
                    </a:moveTo>
                    <a:lnTo>
                      <a:pt x="13" y="0"/>
                    </a:lnTo>
                    <a:lnTo>
                      <a:pt x="0" y="0"/>
                    </a:lnTo>
                    <a:lnTo>
                      <a:pt x="15" y="205"/>
                    </a:lnTo>
                    <a:lnTo>
                      <a:pt x="16" y="205"/>
                    </a:lnTo>
                    <a:lnTo>
                      <a:pt x="17" y="205"/>
                    </a:lnTo>
                    <a:lnTo>
                      <a:pt x="18" y="205"/>
                    </a:lnTo>
                    <a:lnTo>
                      <a:pt x="19" y="204"/>
                    </a:lnTo>
                    <a:lnTo>
                      <a:pt x="20" y="204"/>
                    </a:lnTo>
                    <a:lnTo>
                      <a:pt x="21" y="203"/>
                    </a:lnTo>
                    <a:lnTo>
                      <a:pt x="22" y="203"/>
                    </a:lnTo>
                    <a:lnTo>
                      <a:pt x="23" y="203"/>
                    </a:lnTo>
                    <a:lnTo>
                      <a:pt x="24" y="202"/>
                    </a:lnTo>
                    <a:lnTo>
                      <a:pt x="25" y="202"/>
                    </a:lnTo>
                    <a:lnTo>
                      <a:pt x="25" y="201"/>
                    </a:lnTo>
                    <a:lnTo>
                      <a:pt x="26" y="201"/>
                    </a:lnTo>
                    <a:lnTo>
                      <a:pt x="27" y="200"/>
                    </a:lnTo>
                    <a:lnTo>
                      <a:pt x="28" y="200"/>
                    </a:lnTo>
                    <a:lnTo>
                      <a:pt x="29" y="199"/>
                    </a:lnTo>
                    <a:lnTo>
                      <a:pt x="30" y="199"/>
                    </a:lnTo>
                    <a:lnTo>
                      <a:pt x="31" y="198"/>
                    </a:lnTo>
                    <a:lnTo>
                      <a:pt x="32" y="197"/>
                    </a:lnTo>
                    <a:lnTo>
                      <a:pt x="33" y="197"/>
                    </a:lnTo>
                    <a:lnTo>
                      <a:pt x="34" y="196"/>
                    </a:lnTo>
                    <a:lnTo>
                      <a:pt x="34" y="195"/>
                    </a:lnTo>
                    <a:lnTo>
                      <a:pt x="35" y="195"/>
                    </a:lnTo>
                    <a:lnTo>
                      <a:pt x="35" y="194"/>
                    </a:lnTo>
                    <a:lnTo>
                      <a:pt x="36" y="193"/>
                    </a:lnTo>
                    <a:lnTo>
                      <a:pt x="37" y="192"/>
                    </a:lnTo>
                    <a:lnTo>
                      <a:pt x="37" y="191"/>
                    </a:lnTo>
                    <a:lnTo>
                      <a:pt x="38" y="190"/>
                    </a:lnTo>
                    <a:lnTo>
                      <a:pt x="38" y="189"/>
                    </a:lnTo>
                    <a:lnTo>
                      <a:pt x="38" y="188"/>
                    </a:lnTo>
                    <a:close/>
                  </a:path>
                </a:pathLst>
              </a:custGeom>
              <a:solidFill>
                <a:srgbClr val="B9B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4132" name="Group 149"/>
              <p:cNvGrpSpPr>
                <a:grpSpLocks/>
              </p:cNvGrpSpPr>
              <p:nvPr/>
            </p:nvGrpSpPr>
            <p:grpSpPr bwMode="auto">
              <a:xfrm>
                <a:off x="4521556" y="2874074"/>
                <a:ext cx="708891" cy="3189787"/>
                <a:chOff x="5635" y="823"/>
                <a:chExt cx="122" cy="370"/>
              </a:xfrm>
            </p:grpSpPr>
            <p:sp>
              <p:nvSpPr>
                <p:cNvPr id="4155" name="Freeform 136"/>
                <p:cNvSpPr>
                  <a:spLocks/>
                </p:cNvSpPr>
                <p:nvPr/>
              </p:nvSpPr>
              <p:spPr bwMode="auto">
                <a:xfrm>
                  <a:off x="5635" y="823"/>
                  <a:ext cx="122" cy="370"/>
                </a:xfrm>
                <a:custGeom>
                  <a:avLst/>
                  <a:gdLst>
                    <a:gd name="T0" fmla="*/ 57 w 122"/>
                    <a:gd name="T1" fmla="*/ 0 h 370"/>
                    <a:gd name="T2" fmla="*/ 53 w 122"/>
                    <a:gd name="T3" fmla="*/ 2 h 370"/>
                    <a:gd name="T4" fmla="*/ 50 w 122"/>
                    <a:gd name="T5" fmla="*/ 5 h 370"/>
                    <a:gd name="T6" fmla="*/ 46 w 122"/>
                    <a:gd name="T7" fmla="*/ 9 h 370"/>
                    <a:gd name="T8" fmla="*/ 44 w 122"/>
                    <a:gd name="T9" fmla="*/ 15 h 370"/>
                    <a:gd name="T10" fmla="*/ 44 w 122"/>
                    <a:gd name="T11" fmla="*/ 22 h 370"/>
                    <a:gd name="T12" fmla="*/ 44 w 122"/>
                    <a:gd name="T13" fmla="*/ 26 h 370"/>
                    <a:gd name="T14" fmla="*/ 46 w 122"/>
                    <a:gd name="T15" fmla="*/ 29 h 370"/>
                    <a:gd name="T16" fmla="*/ 47 w 122"/>
                    <a:gd name="T17" fmla="*/ 32 h 370"/>
                    <a:gd name="T18" fmla="*/ 50 w 122"/>
                    <a:gd name="T19" fmla="*/ 34 h 370"/>
                    <a:gd name="T20" fmla="*/ 52 w 122"/>
                    <a:gd name="T21" fmla="*/ 132 h 370"/>
                    <a:gd name="T22" fmla="*/ 48 w 122"/>
                    <a:gd name="T23" fmla="*/ 133 h 370"/>
                    <a:gd name="T24" fmla="*/ 43 w 122"/>
                    <a:gd name="T25" fmla="*/ 135 h 370"/>
                    <a:gd name="T26" fmla="*/ 39 w 122"/>
                    <a:gd name="T27" fmla="*/ 138 h 370"/>
                    <a:gd name="T28" fmla="*/ 34 w 122"/>
                    <a:gd name="T29" fmla="*/ 143 h 370"/>
                    <a:gd name="T30" fmla="*/ 31 w 122"/>
                    <a:gd name="T31" fmla="*/ 150 h 370"/>
                    <a:gd name="T32" fmla="*/ 0 w 122"/>
                    <a:gd name="T33" fmla="*/ 337 h 370"/>
                    <a:gd name="T34" fmla="*/ 1 w 122"/>
                    <a:gd name="T35" fmla="*/ 339 h 370"/>
                    <a:gd name="T36" fmla="*/ 2 w 122"/>
                    <a:gd name="T37" fmla="*/ 342 h 370"/>
                    <a:gd name="T38" fmla="*/ 4 w 122"/>
                    <a:gd name="T39" fmla="*/ 346 h 370"/>
                    <a:gd name="T40" fmla="*/ 7 w 122"/>
                    <a:gd name="T41" fmla="*/ 350 h 370"/>
                    <a:gd name="T42" fmla="*/ 11 w 122"/>
                    <a:gd name="T43" fmla="*/ 354 h 370"/>
                    <a:gd name="T44" fmla="*/ 15 w 122"/>
                    <a:gd name="T45" fmla="*/ 357 h 370"/>
                    <a:gd name="T46" fmla="*/ 20 w 122"/>
                    <a:gd name="T47" fmla="*/ 360 h 370"/>
                    <a:gd name="T48" fmla="*/ 27 w 122"/>
                    <a:gd name="T49" fmla="*/ 363 h 370"/>
                    <a:gd name="T50" fmla="*/ 36 w 122"/>
                    <a:gd name="T51" fmla="*/ 366 h 370"/>
                    <a:gd name="T52" fmla="*/ 48 w 122"/>
                    <a:gd name="T53" fmla="*/ 369 h 370"/>
                    <a:gd name="T54" fmla="*/ 59 w 122"/>
                    <a:gd name="T55" fmla="*/ 370 h 370"/>
                    <a:gd name="T56" fmla="*/ 68 w 122"/>
                    <a:gd name="T57" fmla="*/ 370 h 370"/>
                    <a:gd name="T58" fmla="*/ 78 w 122"/>
                    <a:gd name="T59" fmla="*/ 369 h 370"/>
                    <a:gd name="T60" fmla="*/ 89 w 122"/>
                    <a:gd name="T61" fmla="*/ 366 h 370"/>
                    <a:gd name="T62" fmla="*/ 101 w 122"/>
                    <a:gd name="T63" fmla="*/ 362 h 370"/>
                    <a:gd name="T64" fmla="*/ 112 w 122"/>
                    <a:gd name="T65" fmla="*/ 356 h 370"/>
                    <a:gd name="T66" fmla="*/ 117 w 122"/>
                    <a:gd name="T67" fmla="*/ 351 h 370"/>
                    <a:gd name="T68" fmla="*/ 119 w 122"/>
                    <a:gd name="T69" fmla="*/ 349 h 370"/>
                    <a:gd name="T70" fmla="*/ 121 w 122"/>
                    <a:gd name="T71" fmla="*/ 345 h 370"/>
                    <a:gd name="T72" fmla="*/ 122 w 122"/>
                    <a:gd name="T73" fmla="*/ 342 h 370"/>
                    <a:gd name="T74" fmla="*/ 122 w 122"/>
                    <a:gd name="T75" fmla="*/ 337 h 370"/>
                    <a:gd name="T76" fmla="*/ 98 w 122"/>
                    <a:gd name="T77" fmla="*/ 154 h 370"/>
                    <a:gd name="T78" fmla="*/ 97 w 122"/>
                    <a:gd name="T79" fmla="*/ 151 h 370"/>
                    <a:gd name="T80" fmla="*/ 95 w 122"/>
                    <a:gd name="T81" fmla="*/ 146 h 370"/>
                    <a:gd name="T82" fmla="*/ 91 w 122"/>
                    <a:gd name="T83" fmla="*/ 141 h 370"/>
                    <a:gd name="T84" fmla="*/ 86 w 122"/>
                    <a:gd name="T85" fmla="*/ 137 h 370"/>
                    <a:gd name="T86" fmla="*/ 78 w 122"/>
                    <a:gd name="T87" fmla="*/ 133 h 370"/>
                    <a:gd name="T88" fmla="*/ 74 w 122"/>
                    <a:gd name="T89" fmla="*/ 36 h 370"/>
                    <a:gd name="T90" fmla="*/ 76 w 122"/>
                    <a:gd name="T91" fmla="*/ 35 h 370"/>
                    <a:gd name="T92" fmla="*/ 79 w 122"/>
                    <a:gd name="T93" fmla="*/ 32 h 370"/>
                    <a:gd name="T94" fmla="*/ 81 w 122"/>
                    <a:gd name="T95" fmla="*/ 29 h 370"/>
                    <a:gd name="T96" fmla="*/ 82 w 122"/>
                    <a:gd name="T97" fmla="*/ 24 h 370"/>
                    <a:gd name="T98" fmla="*/ 82 w 122"/>
                    <a:gd name="T99" fmla="*/ 18 h 370"/>
                    <a:gd name="T100" fmla="*/ 82 w 122"/>
                    <a:gd name="T101" fmla="*/ 15 h 370"/>
                    <a:gd name="T102" fmla="*/ 81 w 122"/>
                    <a:gd name="T103" fmla="*/ 11 h 370"/>
                    <a:gd name="T104" fmla="*/ 78 w 122"/>
                    <a:gd name="T105" fmla="*/ 7 h 370"/>
                    <a:gd name="T106" fmla="*/ 74 w 122"/>
                    <a:gd name="T107" fmla="*/ 3 h 370"/>
                    <a:gd name="T108" fmla="*/ 69 w 122"/>
                    <a:gd name="T109" fmla="*/ 1 h 370"/>
                    <a:gd name="T110" fmla="*/ 61 w 122"/>
                    <a:gd name="T111" fmla="*/ 0 h 37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22"/>
                    <a:gd name="T169" fmla="*/ 0 h 370"/>
                    <a:gd name="T170" fmla="*/ 122 w 122"/>
                    <a:gd name="T171" fmla="*/ 370 h 37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22" h="370">
                      <a:moveTo>
                        <a:pt x="59" y="0"/>
                      </a:moveTo>
                      <a:lnTo>
                        <a:pt x="59" y="0"/>
                      </a:lnTo>
                      <a:lnTo>
                        <a:pt x="58" y="0"/>
                      </a:lnTo>
                      <a:lnTo>
                        <a:pt x="57" y="0"/>
                      </a:lnTo>
                      <a:lnTo>
                        <a:pt x="56" y="1"/>
                      </a:lnTo>
                      <a:lnTo>
                        <a:pt x="55" y="1"/>
                      </a:lnTo>
                      <a:lnTo>
                        <a:pt x="54" y="2"/>
                      </a:lnTo>
                      <a:lnTo>
                        <a:pt x="53" y="2"/>
                      </a:lnTo>
                      <a:lnTo>
                        <a:pt x="52" y="3"/>
                      </a:lnTo>
                      <a:lnTo>
                        <a:pt x="51" y="3"/>
                      </a:lnTo>
                      <a:lnTo>
                        <a:pt x="50" y="4"/>
                      </a:lnTo>
                      <a:lnTo>
                        <a:pt x="50" y="5"/>
                      </a:lnTo>
                      <a:lnTo>
                        <a:pt x="49" y="5"/>
                      </a:lnTo>
                      <a:lnTo>
                        <a:pt x="48" y="6"/>
                      </a:lnTo>
                      <a:lnTo>
                        <a:pt x="47" y="7"/>
                      </a:lnTo>
                      <a:lnTo>
                        <a:pt x="47" y="8"/>
                      </a:lnTo>
                      <a:lnTo>
                        <a:pt x="46" y="9"/>
                      </a:lnTo>
                      <a:lnTo>
                        <a:pt x="46" y="10"/>
                      </a:lnTo>
                      <a:lnTo>
                        <a:pt x="45" y="11"/>
                      </a:lnTo>
                      <a:lnTo>
                        <a:pt x="45" y="12"/>
                      </a:lnTo>
                      <a:lnTo>
                        <a:pt x="44" y="14"/>
                      </a:lnTo>
                      <a:lnTo>
                        <a:pt x="44" y="15"/>
                      </a:lnTo>
                      <a:lnTo>
                        <a:pt x="44" y="16"/>
                      </a:lnTo>
                      <a:lnTo>
                        <a:pt x="44" y="18"/>
                      </a:lnTo>
                      <a:lnTo>
                        <a:pt x="43" y="20"/>
                      </a:lnTo>
                      <a:lnTo>
                        <a:pt x="43" y="21"/>
                      </a:lnTo>
                      <a:lnTo>
                        <a:pt x="44" y="22"/>
                      </a:lnTo>
                      <a:lnTo>
                        <a:pt x="44" y="23"/>
                      </a:lnTo>
                      <a:lnTo>
                        <a:pt x="44" y="24"/>
                      </a:lnTo>
                      <a:lnTo>
                        <a:pt x="44" y="25"/>
                      </a:lnTo>
                      <a:lnTo>
                        <a:pt x="44" y="26"/>
                      </a:lnTo>
                      <a:lnTo>
                        <a:pt x="45" y="27"/>
                      </a:lnTo>
                      <a:lnTo>
                        <a:pt x="45" y="28"/>
                      </a:lnTo>
                      <a:lnTo>
                        <a:pt x="46" y="29"/>
                      </a:lnTo>
                      <a:lnTo>
                        <a:pt x="46" y="30"/>
                      </a:lnTo>
                      <a:lnTo>
                        <a:pt x="47" y="31"/>
                      </a:lnTo>
                      <a:lnTo>
                        <a:pt x="47" y="32"/>
                      </a:lnTo>
                      <a:lnTo>
                        <a:pt x="48" y="32"/>
                      </a:lnTo>
                      <a:lnTo>
                        <a:pt x="48" y="33"/>
                      </a:lnTo>
                      <a:lnTo>
                        <a:pt x="49" y="33"/>
                      </a:lnTo>
                      <a:lnTo>
                        <a:pt x="49" y="34"/>
                      </a:lnTo>
                      <a:lnTo>
                        <a:pt x="50" y="34"/>
                      </a:lnTo>
                      <a:lnTo>
                        <a:pt x="51" y="35"/>
                      </a:lnTo>
                      <a:lnTo>
                        <a:pt x="52" y="35"/>
                      </a:lnTo>
                      <a:lnTo>
                        <a:pt x="52" y="132"/>
                      </a:lnTo>
                      <a:lnTo>
                        <a:pt x="51" y="133"/>
                      </a:lnTo>
                      <a:lnTo>
                        <a:pt x="50" y="133"/>
                      </a:lnTo>
                      <a:lnTo>
                        <a:pt x="49" y="133"/>
                      </a:lnTo>
                      <a:lnTo>
                        <a:pt x="48" y="133"/>
                      </a:lnTo>
                      <a:lnTo>
                        <a:pt x="47" y="134"/>
                      </a:lnTo>
                      <a:lnTo>
                        <a:pt x="46" y="134"/>
                      </a:lnTo>
                      <a:lnTo>
                        <a:pt x="45" y="134"/>
                      </a:lnTo>
                      <a:lnTo>
                        <a:pt x="44" y="135"/>
                      </a:lnTo>
                      <a:lnTo>
                        <a:pt x="43" y="135"/>
                      </a:lnTo>
                      <a:lnTo>
                        <a:pt x="42" y="136"/>
                      </a:lnTo>
                      <a:lnTo>
                        <a:pt x="41" y="137"/>
                      </a:lnTo>
                      <a:lnTo>
                        <a:pt x="40" y="138"/>
                      </a:lnTo>
                      <a:lnTo>
                        <a:pt x="39" y="138"/>
                      </a:lnTo>
                      <a:lnTo>
                        <a:pt x="38" y="139"/>
                      </a:lnTo>
                      <a:lnTo>
                        <a:pt x="37" y="140"/>
                      </a:lnTo>
                      <a:lnTo>
                        <a:pt x="36" y="141"/>
                      </a:lnTo>
                      <a:lnTo>
                        <a:pt x="35" y="142"/>
                      </a:lnTo>
                      <a:lnTo>
                        <a:pt x="34" y="143"/>
                      </a:lnTo>
                      <a:lnTo>
                        <a:pt x="34" y="144"/>
                      </a:lnTo>
                      <a:lnTo>
                        <a:pt x="33" y="145"/>
                      </a:lnTo>
                      <a:lnTo>
                        <a:pt x="32" y="147"/>
                      </a:lnTo>
                      <a:lnTo>
                        <a:pt x="32" y="148"/>
                      </a:lnTo>
                      <a:lnTo>
                        <a:pt x="31" y="150"/>
                      </a:lnTo>
                      <a:lnTo>
                        <a:pt x="31" y="151"/>
                      </a:lnTo>
                      <a:lnTo>
                        <a:pt x="30" y="153"/>
                      </a:lnTo>
                      <a:lnTo>
                        <a:pt x="0" y="336"/>
                      </a:lnTo>
                      <a:lnTo>
                        <a:pt x="0" y="337"/>
                      </a:lnTo>
                      <a:lnTo>
                        <a:pt x="1" y="337"/>
                      </a:lnTo>
                      <a:lnTo>
                        <a:pt x="1" y="338"/>
                      </a:lnTo>
                      <a:lnTo>
                        <a:pt x="1" y="339"/>
                      </a:lnTo>
                      <a:lnTo>
                        <a:pt x="1" y="340"/>
                      </a:lnTo>
                      <a:lnTo>
                        <a:pt x="1" y="341"/>
                      </a:lnTo>
                      <a:lnTo>
                        <a:pt x="2" y="341"/>
                      </a:lnTo>
                      <a:lnTo>
                        <a:pt x="2" y="342"/>
                      </a:lnTo>
                      <a:lnTo>
                        <a:pt x="2" y="343"/>
                      </a:lnTo>
                      <a:lnTo>
                        <a:pt x="2" y="344"/>
                      </a:lnTo>
                      <a:lnTo>
                        <a:pt x="3" y="344"/>
                      </a:lnTo>
                      <a:lnTo>
                        <a:pt x="3" y="345"/>
                      </a:lnTo>
                      <a:lnTo>
                        <a:pt x="4" y="346"/>
                      </a:lnTo>
                      <a:lnTo>
                        <a:pt x="4" y="347"/>
                      </a:lnTo>
                      <a:lnTo>
                        <a:pt x="5" y="347"/>
                      </a:lnTo>
                      <a:lnTo>
                        <a:pt x="5" y="348"/>
                      </a:lnTo>
                      <a:lnTo>
                        <a:pt x="6" y="349"/>
                      </a:lnTo>
                      <a:lnTo>
                        <a:pt x="7" y="350"/>
                      </a:lnTo>
                      <a:lnTo>
                        <a:pt x="8" y="351"/>
                      </a:lnTo>
                      <a:lnTo>
                        <a:pt x="8" y="352"/>
                      </a:lnTo>
                      <a:lnTo>
                        <a:pt x="9" y="353"/>
                      </a:lnTo>
                      <a:lnTo>
                        <a:pt x="10" y="353"/>
                      </a:lnTo>
                      <a:lnTo>
                        <a:pt x="11" y="354"/>
                      </a:lnTo>
                      <a:lnTo>
                        <a:pt x="13" y="355"/>
                      </a:lnTo>
                      <a:lnTo>
                        <a:pt x="13" y="356"/>
                      </a:lnTo>
                      <a:lnTo>
                        <a:pt x="14" y="356"/>
                      </a:lnTo>
                      <a:lnTo>
                        <a:pt x="15" y="357"/>
                      </a:lnTo>
                      <a:lnTo>
                        <a:pt x="16" y="358"/>
                      </a:lnTo>
                      <a:lnTo>
                        <a:pt x="17" y="358"/>
                      </a:lnTo>
                      <a:lnTo>
                        <a:pt x="18" y="359"/>
                      </a:lnTo>
                      <a:lnTo>
                        <a:pt x="19" y="359"/>
                      </a:lnTo>
                      <a:lnTo>
                        <a:pt x="20" y="360"/>
                      </a:lnTo>
                      <a:lnTo>
                        <a:pt x="21" y="361"/>
                      </a:lnTo>
                      <a:lnTo>
                        <a:pt x="23" y="361"/>
                      </a:lnTo>
                      <a:lnTo>
                        <a:pt x="24" y="362"/>
                      </a:lnTo>
                      <a:lnTo>
                        <a:pt x="25" y="362"/>
                      </a:lnTo>
                      <a:lnTo>
                        <a:pt x="27" y="363"/>
                      </a:lnTo>
                      <a:lnTo>
                        <a:pt x="29" y="364"/>
                      </a:lnTo>
                      <a:lnTo>
                        <a:pt x="30" y="364"/>
                      </a:lnTo>
                      <a:lnTo>
                        <a:pt x="32" y="365"/>
                      </a:lnTo>
                      <a:lnTo>
                        <a:pt x="34" y="366"/>
                      </a:lnTo>
                      <a:lnTo>
                        <a:pt x="36" y="366"/>
                      </a:lnTo>
                      <a:lnTo>
                        <a:pt x="38" y="367"/>
                      </a:lnTo>
                      <a:lnTo>
                        <a:pt x="40" y="367"/>
                      </a:lnTo>
                      <a:lnTo>
                        <a:pt x="43" y="368"/>
                      </a:lnTo>
                      <a:lnTo>
                        <a:pt x="45" y="368"/>
                      </a:lnTo>
                      <a:lnTo>
                        <a:pt x="48" y="369"/>
                      </a:lnTo>
                      <a:lnTo>
                        <a:pt x="50" y="369"/>
                      </a:lnTo>
                      <a:lnTo>
                        <a:pt x="53" y="370"/>
                      </a:lnTo>
                      <a:lnTo>
                        <a:pt x="56" y="370"/>
                      </a:lnTo>
                      <a:lnTo>
                        <a:pt x="59" y="370"/>
                      </a:lnTo>
                      <a:lnTo>
                        <a:pt x="60" y="370"/>
                      </a:lnTo>
                      <a:lnTo>
                        <a:pt x="62" y="370"/>
                      </a:lnTo>
                      <a:lnTo>
                        <a:pt x="65" y="370"/>
                      </a:lnTo>
                      <a:lnTo>
                        <a:pt x="66" y="370"/>
                      </a:lnTo>
                      <a:lnTo>
                        <a:pt x="68" y="370"/>
                      </a:lnTo>
                      <a:lnTo>
                        <a:pt x="70" y="370"/>
                      </a:lnTo>
                      <a:lnTo>
                        <a:pt x="72" y="369"/>
                      </a:lnTo>
                      <a:lnTo>
                        <a:pt x="73" y="369"/>
                      </a:lnTo>
                      <a:lnTo>
                        <a:pt x="75" y="369"/>
                      </a:lnTo>
                      <a:lnTo>
                        <a:pt x="78" y="369"/>
                      </a:lnTo>
                      <a:lnTo>
                        <a:pt x="80" y="368"/>
                      </a:lnTo>
                      <a:lnTo>
                        <a:pt x="82" y="368"/>
                      </a:lnTo>
                      <a:lnTo>
                        <a:pt x="84" y="367"/>
                      </a:lnTo>
                      <a:lnTo>
                        <a:pt x="87" y="367"/>
                      </a:lnTo>
                      <a:lnTo>
                        <a:pt x="89" y="366"/>
                      </a:lnTo>
                      <a:lnTo>
                        <a:pt x="91" y="366"/>
                      </a:lnTo>
                      <a:lnTo>
                        <a:pt x="94" y="365"/>
                      </a:lnTo>
                      <a:lnTo>
                        <a:pt x="96" y="364"/>
                      </a:lnTo>
                      <a:lnTo>
                        <a:pt x="98" y="363"/>
                      </a:lnTo>
                      <a:lnTo>
                        <a:pt x="101" y="362"/>
                      </a:lnTo>
                      <a:lnTo>
                        <a:pt x="103" y="361"/>
                      </a:lnTo>
                      <a:lnTo>
                        <a:pt x="105" y="360"/>
                      </a:lnTo>
                      <a:lnTo>
                        <a:pt x="107" y="359"/>
                      </a:lnTo>
                      <a:lnTo>
                        <a:pt x="110" y="358"/>
                      </a:lnTo>
                      <a:lnTo>
                        <a:pt x="112" y="356"/>
                      </a:lnTo>
                      <a:lnTo>
                        <a:pt x="114" y="355"/>
                      </a:lnTo>
                      <a:lnTo>
                        <a:pt x="115" y="353"/>
                      </a:lnTo>
                      <a:lnTo>
                        <a:pt x="116" y="353"/>
                      </a:lnTo>
                      <a:lnTo>
                        <a:pt x="117" y="352"/>
                      </a:lnTo>
                      <a:lnTo>
                        <a:pt x="117" y="351"/>
                      </a:lnTo>
                      <a:lnTo>
                        <a:pt x="118" y="351"/>
                      </a:lnTo>
                      <a:lnTo>
                        <a:pt x="118" y="350"/>
                      </a:lnTo>
                      <a:lnTo>
                        <a:pt x="119" y="350"/>
                      </a:lnTo>
                      <a:lnTo>
                        <a:pt x="119" y="349"/>
                      </a:lnTo>
                      <a:lnTo>
                        <a:pt x="120" y="348"/>
                      </a:lnTo>
                      <a:lnTo>
                        <a:pt x="120" y="347"/>
                      </a:lnTo>
                      <a:lnTo>
                        <a:pt x="121" y="346"/>
                      </a:lnTo>
                      <a:lnTo>
                        <a:pt x="121" y="345"/>
                      </a:lnTo>
                      <a:lnTo>
                        <a:pt x="121" y="344"/>
                      </a:lnTo>
                      <a:lnTo>
                        <a:pt x="122" y="343"/>
                      </a:lnTo>
                      <a:lnTo>
                        <a:pt x="122" y="342"/>
                      </a:lnTo>
                      <a:lnTo>
                        <a:pt x="122" y="341"/>
                      </a:lnTo>
                      <a:lnTo>
                        <a:pt x="122" y="340"/>
                      </a:lnTo>
                      <a:lnTo>
                        <a:pt x="122" y="339"/>
                      </a:lnTo>
                      <a:lnTo>
                        <a:pt x="122" y="338"/>
                      </a:lnTo>
                      <a:lnTo>
                        <a:pt x="122" y="337"/>
                      </a:lnTo>
                      <a:lnTo>
                        <a:pt x="122" y="336"/>
                      </a:lnTo>
                      <a:lnTo>
                        <a:pt x="98" y="156"/>
                      </a:lnTo>
                      <a:lnTo>
                        <a:pt x="98" y="155"/>
                      </a:lnTo>
                      <a:lnTo>
                        <a:pt x="98" y="154"/>
                      </a:lnTo>
                      <a:lnTo>
                        <a:pt x="97" y="154"/>
                      </a:lnTo>
                      <a:lnTo>
                        <a:pt x="97" y="153"/>
                      </a:lnTo>
                      <a:lnTo>
                        <a:pt x="97" y="152"/>
                      </a:lnTo>
                      <a:lnTo>
                        <a:pt x="97" y="151"/>
                      </a:lnTo>
                      <a:lnTo>
                        <a:pt x="96" y="150"/>
                      </a:lnTo>
                      <a:lnTo>
                        <a:pt x="96" y="149"/>
                      </a:lnTo>
                      <a:lnTo>
                        <a:pt x="96" y="148"/>
                      </a:lnTo>
                      <a:lnTo>
                        <a:pt x="95" y="147"/>
                      </a:lnTo>
                      <a:lnTo>
                        <a:pt x="95" y="146"/>
                      </a:lnTo>
                      <a:lnTo>
                        <a:pt x="94" y="145"/>
                      </a:lnTo>
                      <a:lnTo>
                        <a:pt x="94" y="144"/>
                      </a:lnTo>
                      <a:lnTo>
                        <a:pt x="93" y="143"/>
                      </a:lnTo>
                      <a:lnTo>
                        <a:pt x="92" y="142"/>
                      </a:lnTo>
                      <a:lnTo>
                        <a:pt x="91" y="141"/>
                      </a:lnTo>
                      <a:lnTo>
                        <a:pt x="90" y="140"/>
                      </a:lnTo>
                      <a:lnTo>
                        <a:pt x="89" y="139"/>
                      </a:lnTo>
                      <a:lnTo>
                        <a:pt x="88" y="138"/>
                      </a:lnTo>
                      <a:lnTo>
                        <a:pt x="87" y="137"/>
                      </a:lnTo>
                      <a:lnTo>
                        <a:pt x="86" y="137"/>
                      </a:lnTo>
                      <a:lnTo>
                        <a:pt x="84" y="136"/>
                      </a:lnTo>
                      <a:lnTo>
                        <a:pt x="83" y="135"/>
                      </a:lnTo>
                      <a:lnTo>
                        <a:pt x="81" y="134"/>
                      </a:lnTo>
                      <a:lnTo>
                        <a:pt x="79" y="133"/>
                      </a:lnTo>
                      <a:lnTo>
                        <a:pt x="78" y="133"/>
                      </a:lnTo>
                      <a:lnTo>
                        <a:pt x="76" y="132"/>
                      </a:lnTo>
                      <a:lnTo>
                        <a:pt x="73" y="132"/>
                      </a:lnTo>
                      <a:lnTo>
                        <a:pt x="73" y="37"/>
                      </a:lnTo>
                      <a:lnTo>
                        <a:pt x="74" y="37"/>
                      </a:lnTo>
                      <a:lnTo>
                        <a:pt x="74" y="36"/>
                      </a:lnTo>
                      <a:lnTo>
                        <a:pt x="75" y="36"/>
                      </a:lnTo>
                      <a:lnTo>
                        <a:pt x="75" y="35"/>
                      </a:lnTo>
                      <a:lnTo>
                        <a:pt x="76" y="35"/>
                      </a:lnTo>
                      <a:lnTo>
                        <a:pt x="77" y="34"/>
                      </a:lnTo>
                      <a:lnTo>
                        <a:pt x="78" y="33"/>
                      </a:lnTo>
                      <a:lnTo>
                        <a:pt x="79" y="32"/>
                      </a:lnTo>
                      <a:lnTo>
                        <a:pt x="79" y="31"/>
                      </a:lnTo>
                      <a:lnTo>
                        <a:pt x="80" y="30"/>
                      </a:lnTo>
                      <a:lnTo>
                        <a:pt x="80" y="29"/>
                      </a:lnTo>
                      <a:lnTo>
                        <a:pt x="81" y="29"/>
                      </a:lnTo>
                      <a:lnTo>
                        <a:pt x="81" y="28"/>
                      </a:lnTo>
                      <a:lnTo>
                        <a:pt x="81" y="27"/>
                      </a:lnTo>
                      <a:lnTo>
                        <a:pt x="82" y="26"/>
                      </a:lnTo>
                      <a:lnTo>
                        <a:pt x="82" y="25"/>
                      </a:lnTo>
                      <a:lnTo>
                        <a:pt x="82" y="24"/>
                      </a:lnTo>
                      <a:lnTo>
                        <a:pt x="82" y="23"/>
                      </a:lnTo>
                      <a:lnTo>
                        <a:pt x="82" y="22"/>
                      </a:lnTo>
                      <a:lnTo>
                        <a:pt x="82" y="20"/>
                      </a:lnTo>
                      <a:lnTo>
                        <a:pt x="82" y="19"/>
                      </a:lnTo>
                      <a:lnTo>
                        <a:pt x="82" y="18"/>
                      </a:lnTo>
                      <a:lnTo>
                        <a:pt x="82" y="16"/>
                      </a:lnTo>
                      <a:lnTo>
                        <a:pt x="82" y="15"/>
                      </a:lnTo>
                      <a:lnTo>
                        <a:pt x="82" y="14"/>
                      </a:lnTo>
                      <a:lnTo>
                        <a:pt x="81" y="14"/>
                      </a:lnTo>
                      <a:lnTo>
                        <a:pt x="81" y="13"/>
                      </a:lnTo>
                      <a:lnTo>
                        <a:pt x="81" y="12"/>
                      </a:lnTo>
                      <a:lnTo>
                        <a:pt x="81" y="11"/>
                      </a:lnTo>
                      <a:lnTo>
                        <a:pt x="80" y="11"/>
                      </a:lnTo>
                      <a:lnTo>
                        <a:pt x="80" y="10"/>
                      </a:lnTo>
                      <a:lnTo>
                        <a:pt x="79" y="9"/>
                      </a:lnTo>
                      <a:lnTo>
                        <a:pt x="79" y="8"/>
                      </a:lnTo>
                      <a:lnTo>
                        <a:pt x="78" y="7"/>
                      </a:lnTo>
                      <a:lnTo>
                        <a:pt x="78" y="6"/>
                      </a:lnTo>
                      <a:lnTo>
                        <a:pt x="77" y="6"/>
                      </a:lnTo>
                      <a:lnTo>
                        <a:pt x="76" y="5"/>
                      </a:lnTo>
                      <a:lnTo>
                        <a:pt x="75" y="4"/>
                      </a:lnTo>
                      <a:lnTo>
                        <a:pt x="74" y="3"/>
                      </a:lnTo>
                      <a:lnTo>
                        <a:pt x="72" y="2"/>
                      </a:lnTo>
                      <a:lnTo>
                        <a:pt x="71" y="1"/>
                      </a:lnTo>
                      <a:lnTo>
                        <a:pt x="70" y="1"/>
                      </a:lnTo>
                      <a:lnTo>
                        <a:pt x="69" y="1"/>
                      </a:lnTo>
                      <a:lnTo>
                        <a:pt x="67" y="0"/>
                      </a:lnTo>
                      <a:lnTo>
                        <a:pt x="66" y="0"/>
                      </a:lnTo>
                      <a:lnTo>
                        <a:pt x="64" y="0"/>
                      </a:lnTo>
                      <a:lnTo>
                        <a:pt x="63" y="0"/>
                      </a:lnTo>
                      <a:lnTo>
                        <a:pt x="61" y="0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solidFill>
                  <a:srgbClr val="8E8D8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56" name="Freeform 137"/>
                <p:cNvSpPr>
                  <a:spLocks/>
                </p:cNvSpPr>
                <p:nvPr/>
              </p:nvSpPr>
              <p:spPr bwMode="auto">
                <a:xfrm>
                  <a:off x="5643" y="975"/>
                  <a:ext cx="42" cy="205"/>
                </a:xfrm>
                <a:custGeom>
                  <a:avLst/>
                  <a:gdLst>
                    <a:gd name="T0" fmla="*/ 29 w 42"/>
                    <a:gd name="T1" fmla="*/ 0 h 205"/>
                    <a:gd name="T2" fmla="*/ 0 w 42"/>
                    <a:gd name="T3" fmla="*/ 185 h 205"/>
                    <a:gd name="T4" fmla="*/ 0 w 42"/>
                    <a:gd name="T5" fmla="*/ 185 h 205"/>
                    <a:gd name="T6" fmla="*/ 0 w 42"/>
                    <a:gd name="T7" fmla="*/ 186 h 205"/>
                    <a:gd name="T8" fmla="*/ 0 w 42"/>
                    <a:gd name="T9" fmla="*/ 187 h 205"/>
                    <a:gd name="T10" fmla="*/ 1 w 42"/>
                    <a:gd name="T11" fmla="*/ 187 h 205"/>
                    <a:gd name="T12" fmla="*/ 1 w 42"/>
                    <a:gd name="T13" fmla="*/ 188 h 205"/>
                    <a:gd name="T14" fmla="*/ 1 w 42"/>
                    <a:gd name="T15" fmla="*/ 188 h 205"/>
                    <a:gd name="T16" fmla="*/ 2 w 42"/>
                    <a:gd name="T17" fmla="*/ 189 h 205"/>
                    <a:gd name="T18" fmla="*/ 2 w 42"/>
                    <a:gd name="T19" fmla="*/ 190 h 205"/>
                    <a:gd name="T20" fmla="*/ 2 w 42"/>
                    <a:gd name="T21" fmla="*/ 190 h 205"/>
                    <a:gd name="T22" fmla="*/ 3 w 42"/>
                    <a:gd name="T23" fmla="*/ 191 h 205"/>
                    <a:gd name="T24" fmla="*/ 4 w 42"/>
                    <a:gd name="T25" fmla="*/ 192 h 205"/>
                    <a:gd name="T26" fmla="*/ 4 w 42"/>
                    <a:gd name="T27" fmla="*/ 193 h 205"/>
                    <a:gd name="T28" fmla="*/ 5 w 42"/>
                    <a:gd name="T29" fmla="*/ 193 h 205"/>
                    <a:gd name="T30" fmla="*/ 6 w 42"/>
                    <a:gd name="T31" fmla="*/ 194 h 205"/>
                    <a:gd name="T32" fmla="*/ 6 w 42"/>
                    <a:gd name="T33" fmla="*/ 195 h 205"/>
                    <a:gd name="T34" fmla="*/ 7 w 42"/>
                    <a:gd name="T35" fmla="*/ 196 h 205"/>
                    <a:gd name="T36" fmla="*/ 8 w 42"/>
                    <a:gd name="T37" fmla="*/ 197 h 205"/>
                    <a:gd name="T38" fmla="*/ 9 w 42"/>
                    <a:gd name="T39" fmla="*/ 197 h 205"/>
                    <a:gd name="T40" fmla="*/ 10 w 42"/>
                    <a:gd name="T41" fmla="*/ 198 h 205"/>
                    <a:gd name="T42" fmla="*/ 11 w 42"/>
                    <a:gd name="T43" fmla="*/ 199 h 205"/>
                    <a:gd name="T44" fmla="*/ 13 w 42"/>
                    <a:gd name="T45" fmla="*/ 200 h 205"/>
                    <a:gd name="T46" fmla="*/ 14 w 42"/>
                    <a:gd name="T47" fmla="*/ 201 h 205"/>
                    <a:gd name="T48" fmla="*/ 15 w 42"/>
                    <a:gd name="T49" fmla="*/ 202 h 205"/>
                    <a:gd name="T50" fmla="*/ 17 w 42"/>
                    <a:gd name="T51" fmla="*/ 202 h 205"/>
                    <a:gd name="T52" fmla="*/ 18 w 42"/>
                    <a:gd name="T53" fmla="*/ 203 h 205"/>
                    <a:gd name="T54" fmla="*/ 20 w 42"/>
                    <a:gd name="T55" fmla="*/ 204 h 205"/>
                    <a:gd name="T56" fmla="*/ 22 w 42"/>
                    <a:gd name="T57" fmla="*/ 204 h 205"/>
                    <a:gd name="T58" fmla="*/ 24 w 42"/>
                    <a:gd name="T59" fmla="*/ 205 h 205"/>
                    <a:gd name="T60" fmla="*/ 42 w 42"/>
                    <a:gd name="T61" fmla="*/ 0 h 205"/>
                    <a:gd name="T62" fmla="*/ 29 w 42"/>
                    <a:gd name="T63" fmla="*/ 0 h 20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42"/>
                    <a:gd name="T97" fmla="*/ 0 h 205"/>
                    <a:gd name="T98" fmla="*/ 42 w 42"/>
                    <a:gd name="T99" fmla="*/ 205 h 20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42" h="205">
                      <a:moveTo>
                        <a:pt x="29" y="0"/>
                      </a:moveTo>
                      <a:lnTo>
                        <a:pt x="0" y="185"/>
                      </a:lnTo>
                      <a:lnTo>
                        <a:pt x="0" y="186"/>
                      </a:lnTo>
                      <a:lnTo>
                        <a:pt x="0" y="187"/>
                      </a:lnTo>
                      <a:lnTo>
                        <a:pt x="1" y="187"/>
                      </a:lnTo>
                      <a:lnTo>
                        <a:pt x="1" y="188"/>
                      </a:lnTo>
                      <a:lnTo>
                        <a:pt x="2" y="189"/>
                      </a:lnTo>
                      <a:lnTo>
                        <a:pt x="2" y="190"/>
                      </a:lnTo>
                      <a:lnTo>
                        <a:pt x="3" y="191"/>
                      </a:lnTo>
                      <a:lnTo>
                        <a:pt x="4" y="192"/>
                      </a:lnTo>
                      <a:lnTo>
                        <a:pt x="4" y="193"/>
                      </a:lnTo>
                      <a:lnTo>
                        <a:pt x="5" y="193"/>
                      </a:lnTo>
                      <a:lnTo>
                        <a:pt x="6" y="194"/>
                      </a:lnTo>
                      <a:lnTo>
                        <a:pt x="6" y="195"/>
                      </a:lnTo>
                      <a:lnTo>
                        <a:pt x="7" y="196"/>
                      </a:lnTo>
                      <a:lnTo>
                        <a:pt x="8" y="197"/>
                      </a:lnTo>
                      <a:lnTo>
                        <a:pt x="9" y="197"/>
                      </a:lnTo>
                      <a:lnTo>
                        <a:pt x="10" y="198"/>
                      </a:lnTo>
                      <a:lnTo>
                        <a:pt x="11" y="199"/>
                      </a:lnTo>
                      <a:lnTo>
                        <a:pt x="13" y="200"/>
                      </a:lnTo>
                      <a:lnTo>
                        <a:pt x="14" y="201"/>
                      </a:lnTo>
                      <a:lnTo>
                        <a:pt x="15" y="202"/>
                      </a:lnTo>
                      <a:lnTo>
                        <a:pt x="17" y="202"/>
                      </a:lnTo>
                      <a:lnTo>
                        <a:pt x="18" y="203"/>
                      </a:lnTo>
                      <a:lnTo>
                        <a:pt x="20" y="204"/>
                      </a:lnTo>
                      <a:lnTo>
                        <a:pt x="22" y="204"/>
                      </a:lnTo>
                      <a:lnTo>
                        <a:pt x="24" y="205"/>
                      </a:lnTo>
                      <a:lnTo>
                        <a:pt x="42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E8E8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57" name="Freeform 138"/>
                <p:cNvSpPr>
                  <a:spLocks/>
                </p:cNvSpPr>
                <p:nvPr/>
              </p:nvSpPr>
              <p:spPr bwMode="auto">
                <a:xfrm>
                  <a:off x="5667" y="975"/>
                  <a:ext cx="60" cy="210"/>
                </a:xfrm>
                <a:custGeom>
                  <a:avLst/>
                  <a:gdLst>
                    <a:gd name="T0" fmla="*/ 18 w 60"/>
                    <a:gd name="T1" fmla="*/ 0 h 210"/>
                    <a:gd name="T2" fmla="*/ 0 w 60"/>
                    <a:gd name="T3" fmla="*/ 205 h 210"/>
                    <a:gd name="T4" fmla="*/ 1 w 60"/>
                    <a:gd name="T5" fmla="*/ 205 h 210"/>
                    <a:gd name="T6" fmla="*/ 1 w 60"/>
                    <a:gd name="T7" fmla="*/ 206 h 210"/>
                    <a:gd name="T8" fmla="*/ 2 w 60"/>
                    <a:gd name="T9" fmla="*/ 206 h 210"/>
                    <a:gd name="T10" fmla="*/ 3 w 60"/>
                    <a:gd name="T11" fmla="*/ 206 h 210"/>
                    <a:gd name="T12" fmla="*/ 4 w 60"/>
                    <a:gd name="T13" fmla="*/ 207 h 210"/>
                    <a:gd name="T14" fmla="*/ 5 w 60"/>
                    <a:gd name="T15" fmla="*/ 207 h 210"/>
                    <a:gd name="T16" fmla="*/ 6 w 60"/>
                    <a:gd name="T17" fmla="*/ 207 h 210"/>
                    <a:gd name="T18" fmla="*/ 7 w 60"/>
                    <a:gd name="T19" fmla="*/ 207 h 210"/>
                    <a:gd name="T20" fmla="*/ 8 w 60"/>
                    <a:gd name="T21" fmla="*/ 207 h 210"/>
                    <a:gd name="T22" fmla="*/ 9 w 60"/>
                    <a:gd name="T23" fmla="*/ 208 h 210"/>
                    <a:gd name="T24" fmla="*/ 10 w 60"/>
                    <a:gd name="T25" fmla="*/ 208 h 210"/>
                    <a:gd name="T26" fmla="*/ 11 w 60"/>
                    <a:gd name="T27" fmla="*/ 208 h 210"/>
                    <a:gd name="T28" fmla="*/ 12 w 60"/>
                    <a:gd name="T29" fmla="*/ 208 h 210"/>
                    <a:gd name="T30" fmla="*/ 13 w 60"/>
                    <a:gd name="T31" fmla="*/ 208 h 210"/>
                    <a:gd name="T32" fmla="*/ 14 w 60"/>
                    <a:gd name="T33" fmla="*/ 209 h 210"/>
                    <a:gd name="T34" fmla="*/ 16 w 60"/>
                    <a:gd name="T35" fmla="*/ 209 h 210"/>
                    <a:gd name="T36" fmla="*/ 17 w 60"/>
                    <a:gd name="T37" fmla="*/ 209 h 210"/>
                    <a:gd name="T38" fmla="*/ 18 w 60"/>
                    <a:gd name="T39" fmla="*/ 209 h 210"/>
                    <a:gd name="T40" fmla="*/ 19 w 60"/>
                    <a:gd name="T41" fmla="*/ 209 h 210"/>
                    <a:gd name="T42" fmla="*/ 20 w 60"/>
                    <a:gd name="T43" fmla="*/ 209 h 210"/>
                    <a:gd name="T44" fmla="*/ 22 w 60"/>
                    <a:gd name="T45" fmla="*/ 209 h 210"/>
                    <a:gd name="T46" fmla="*/ 23 w 60"/>
                    <a:gd name="T47" fmla="*/ 209 h 210"/>
                    <a:gd name="T48" fmla="*/ 24 w 60"/>
                    <a:gd name="T49" fmla="*/ 209 h 210"/>
                    <a:gd name="T50" fmla="*/ 25 w 60"/>
                    <a:gd name="T51" fmla="*/ 209 h 210"/>
                    <a:gd name="T52" fmla="*/ 27 w 60"/>
                    <a:gd name="T53" fmla="*/ 210 h 210"/>
                    <a:gd name="T54" fmla="*/ 28 w 60"/>
                    <a:gd name="T55" fmla="*/ 210 h 210"/>
                    <a:gd name="T56" fmla="*/ 30 w 60"/>
                    <a:gd name="T57" fmla="*/ 210 h 210"/>
                    <a:gd name="T58" fmla="*/ 31 w 60"/>
                    <a:gd name="T59" fmla="*/ 210 h 210"/>
                    <a:gd name="T60" fmla="*/ 32 w 60"/>
                    <a:gd name="T61" fmla="*/ 210 h 210"/>
                    <a:gd name="T62" fmla="*/ 34 w 60"/>
                    <a:gd name="T63" fmla="*/ 209 h 210"/>
                    <a:gd name="T64" fmla="*/ 35 w 60"/>
                    <a:gd name="T65" fmla="*/ 209 h 210"/>
                    <a:gd name="T66" fmla="*/ 37 w 60"/>
                    <a:gd name="T67" fmla="*/ 209 h 210"/>
                    <a:gd name="T68" fmla="*/ 37 w 60"/>
                    <a:gd name="T69" fmla="*/ 209 h 210"/>
                    <a:gd name="T70" fmla="*/ 37 w 60"/>
                    <a:gd name="T71" fmla="*/ 209 h 210"/>
                    <a:gd name="T72" fmla="*/ 38 w 60"/>
                    <a:gd name="T73" fmla="*/ 209 h 210"/>
                    <a:gd name="T74" fmla="*/ 39 w 60"/>
                    <a:gd name="T75" fmla="*/ 209 h 210"/>
                    <a:gd name="T76" fmla="*/ 40 w 60"/>
                    <a:gd name="T77" fmla="*/ 209 h 210"/>
                    <a:gd name="T78" fmla="*/ 41 w 60"/>
                    <a:gd name="T79" fmla="*/ 209 h 210"/>
                    <a:gd name="T80" fmla="*/ 42 w 60"/>
                    <a:gd name="T81" fmla="*/ 209 h 210"/>
                    <a:gd name="T82" fmla="*/ 44 w 60"/>
                    <a:gd name="T83" fmla="*/ 209 h 210"/>
                    <a:gd name="T84" fmla="*/ 46 w 60"/>
                    <a:gd name="T85" fmla="*/ 208 h 210"/>
                    <a:gd name="T86" fmla="*/ 47 w 60"/>
                    <a:gd name="T87" fmla="*/ 208 h 210"/>
                    <a:gd name="T88" fmla="*/ 49 w 60"/>
                    <a:gd name="T89" fmla="*/ 208 h 210"/>
                    <a:gd name="T90" fmla="*/ 51 w 60"/>
                    <a:gd name="T91" fmla="*/ 207 h 210"/>
                    <a:gd name="T92" fmla="*/ 53 w 60"/>
                    <a:gd name="T93" fmla="*/ 207 h 210"/>
                    <a:gd name="T94" fmla="*/ 55 w 60"/>
                    <a:gd name="T95" fmla="*/ 207 h 210"/>
                    <a:gd name="T96" fmla="*/ 57 w 60"/>
                    <a:gd name="T97" fmla="*/ 206 h 210"/>
                    <a:gd name="T98" fmla="*/ 60 w 60"/>
                    <a:gd name="T99" fmla="*/ 205 h 210"/>
                    <a:gd name="T100" fmla="*/ 45 w 60"/>
                    <a:gd name="T101" fmla="*/ 0 h 210"/>
                    <a:gd name="T102" fmla="*/ 18 w 60"/>
                    <a:gd name="T103" fmla="*/ 0 h 210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60"/>
                    <a:gd name="T157" fmla="*/ 0 h 210"/>
                    <a:gd name="T158" fmla="*/ 60 w 60"/>
                    <a:gd name="T159" fmla="*/ 210 h 210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60" h="210">
                      <a:moveTo>
                        <a:pt x="18" y="0"/>
                      </a:moveTo>
                      <a:lnTo>
                        <a:pt x="0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lnTo>
                        <a:pt x="2" y="206"/>
                      </a:lnTo>
                      <a:lnTo>
                        <a:pt x="3" y="206"/>
                      </a:lnTo>
                      <a:lnTo>
                        <a:pt x="4" y="207"/>
                      </a:lnTo>
                      <a:lnTo>
                        <a:pt x="5" y="207"/>
                      </a:lnTo>
                      <a:lnTo>
                        <a:pt x="6" y="207"/>
                      </a:lnTo>
                      <a:lnTo>
                        <a:pt x="7" y="207"/>
                      </a:lnTo>
                      <a:lnTo>
                        <a:pt x="8" y="207"/>
                      </a:lnTo>
                      <a:lnTo>
                        <a:pt x="9" y="208"/>
                      </a:lnTo>
                      <a:lnTo>
                        <a:pt x="10" y="208"/>
                      </a:lnTo>
                      <a:lnTo>
                        <a:pt x="11" y="208"/>
                      </a:lnTo>
                      <a:lnTo>
                        <a:pt x="12" y="208"/>
                      </a:lnTo>
                      <a:lnTo>
                        <a:pt x="13" y="208"/>
                      </a:lnTo>
                      <a:lnTo>
                        <a:pt x="14" y="209"/>
                      </a:lnTo>
                      <a:lnTo>
                        <a:pt x="16" y="209"/>
                      </a:lnTo>
                      <a:lnTo>
                        <a:pt x="17" y="209"/>
                      </a:lnTo>
                      <a:lnTo>
                        <a:pt x="18" y="209"/>
                      </a:lnTo>
                      <a:lnTo>
                        <a:pt x="19" y="209"/>
                      </a:lnTo>
                      <a:lnTo>
                        <a:pt x="20" y="209"/>
                      </a:lnTo>
                      <a:lnTo>
                        <a:pt x="22" y="209"/>
                      </a:lnTo>
                      <a:lnTo>
                        <a:pt x="23" y="209"/>
                      </a:lnTo>
                      <a:lnTo>
                        <a:pt x="24" y="209"/>
                      </a:lnTo>
                      <a:lnTo>
                        <a:pt x="25" y="209"/>
                      </a:lnTo>
                      <a:lnTo>
                        <a:pt x="27" y="210"/>
                      </a:lnTo>
                      <a:lnTo>
                        <a:pt x="28" y="210"/>
                      </a:lnTo>
                      <a:lnTo>
                        <a:pt x="30" y="210"/>
                      </a:lnTo>
                      <a:lnTo>
                        <a:pt x="31" y="210"/>
                      </a:lnTo>
                      <a:lnTo>
                        <a:pt x="32" y="210"/>
                      </a:lnTo>
                      <a:lnTo>
                        <a:pt x="34" y="209"/>
                      </a:lnTo>
                      <a:lnTo>
                        <a:pt x="35" y="209"/>
                      </a:lnTo>
                      <a:lnTo>
                        <a:pt x="37" y="209"/>
                      </a:lnTo>
                      <a:lnTo>
                        <a:pt x="38" y="209"/>
                      </a:lnTo>
                      <a:lnTo>
                        <a:pt x="39" y="209"/>
                      </a:lnTo>
                      <a:lnTo>
                        <a:pt x="40" y="209"/>
                      </a:lnTo>
                      <a:lnTo>
                        <a:pt x="41" y="209"/>
                      </a:lnTo>
                      <a:lnTo>
                        <a:pt x="42" y="209"/>
                      </a:lnTo>
                      <a:lnTo>
                        <a:pt x="44" y="209"/>
                      </a:lnTo>
                      <a:lnTo>
                        <a:pt x="46" y="208"/>
                      </a:lnTo>
                      <a:lnTo>
                        <a:pt x="47" y="208"/>
                      </a:lnTo>
                      <a:lnTo>
                        <a:pt x="49" y="208"/>
                      </a:lnTo>
                      <a:lnTo>
                        <a:pt x="51" y="207"/>
                      </a:lnTo>
                      <a:lnTo>
                        <a:pt x="53" y="207"/>
                      </a:lnTo>
                      <a:lnTo>
                        <a:pt x="55" y="207"/>
                      </a:lnTo>
                      <a:lnTo>
                        <a:pt x="57" y="206"/>
                      </a:lnTo>
                      <a:lnTo>
                        <a:pt x="60" y="205"/>
                      </a:lnTo>
                      <a:lnTo>
                        <a:pt x="45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rgbClr val="D3D3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58" name="Freeform 139"/>
                <p:cNvSpPr>
                  <a:spLocks/>
                </p:cNvSpPr>
                <p:nvPr/>
              </p:nvSpPr>
              <p:spPr bwMode="auto">
                <a:xfrm>
                  <a:off x="5712" y="975"/>
                  <a:ext cx="38" cy="205"/>
                </a:xfrm>
                <a:custGeom>
                  <a:avLst/>
                  <a:gdLst>
                    <a:gd name="T0" fmla="*/ 38 w 38"/>
                    <a:gd name="T1" fmla="*/ 188 h 205"/>
                    <a:gd name="T2" fmla="*/ 13 w 38"/>
                    <a:gd name="T3" fmla="*/ 0 h 205"/>
                    <a:gd name="T4" fmla="*/ 0 w 38"/>
                    <a:gd name="T5" fmla="*/ 0 h 205"/>
                    <a:gd name="T6" fmla="*/ 15 w 38"/>
                    <a:gd name="T7" fmla="*/ 205 h 205"/>
                    <a:gd name="T8" fmla="*/ 16 w 38"/>
                    <a:gd name="T9" fmla="*/ 205 h 205"/>
                    <a:gd name="T10" fmla="*/ 17 w 38"/>
                    <a:gd name="T11" fmla="*/ 205 h 205"/>
                    <a:gd name="T12" fmla="*/ 18 w 38"/>
                    <a:gd name="T13" fmla="*/ 205 h 205"/>
                    <a:gd name="T14" fmla="*/ 19 w 38"/>
                    <a:gd name="T15" fmla="*/ 204 h 205"/>
                    <a:gd name="T16" fmla="*/ 20 w 38"/>
                    <a:gd name="T17" fmla="*/ 204 h 205"/>
                    <a:gd name="T18" fmla="*/ 21 w 38"/>
                    <a:gd name="T19" fmla="*/ 203 h 205"/>
                    <a:gd name="T20" fmla="*/ 22 w 38"/>
                    <a:gd name="T21" fmla="*/ 203 h 205"/>
                    <a:gd name="T22" fmla="*/ 23 w 38"/>
                    <a:gd name="T23" fmla="*/ 203 h 205"/>
                    <a:gd name="T24" fmla="*/ 24 w 38"/>
                    <a:gd name="T25" fmla="*/ 202 h 205"/>
                    <a:gd name="T26" fmla="*/ 25 w 38"/>
                    <a:gd name="T27" fmla="*/ 202 h 205"/>
                    <a:gd name="T28" fmla="*/ 25 w 38"/>
                    <a:gd name="T29" fmla="*/ 201 h 205"/>
                    <a:gd name="T30" fmla="*/ 26 w 38"/>
                    <a:gd name="T31" fmla="*/ 201 h 205"/>
                    <a:gd name="T32" fmla="*/ 27 w 38"/>
                    <a:gd name="T33" fmla="*/ 200 h 205"/>
                    <a:gd name="T34" fmla="*/ 28 w 38"/>
                    <a:gd name="T35" fmla="*/ 200 h 205"/>
                    <a:gd name="T36" fmla="*/ 29 w 38"/>
                    <a:gd name="T37" fmla="*/ 199 h 205"/>
                    <a:gd name="T38" fmla="*/ 30 w 38"/>
                    <a:gd name="T39" fmla="*/ 199 h 205"/>
                    <a:gd name="T40" fmla="*/ 31 w 38"/>
                    <a:gd name="T41" fmla="*/ 198 h 205"/>
                    <a:gd name="T42" fmla="*/ 31 w 38"/>
                    <a:gd name="T43" fmla="*/ 198 h 205"/>
                    <a:gd name="T44" fmla="*/ 32 w 38"/>
                    <a:gd name="T45" fmla="*/ 197 h 205"/>
                    <a:gd name="T46" fmla="*/ 33 w 38"/>
                    <a:gd name="T47" fmla="*/ 197 h 205"/>
                    <a:gd name="T48" fmla="*/ 34 w 38"/>
                    <a:gd name="T49" fmla="*/ 196 h 205"/>
                    <a:gd name="T50" fmla="*/ 34 w 38"/>
                    <a:gd name="T51" fmla="*/ 195 h 205"/>
                    <a:gd name="T52" fmla="*/ 35 w 38"/>
                    <a:gd name="T53" fmla="*/ 195 h 205"/>
                    <a:gd name="T54" fmla="*/ 35 w 38"/>
                    <a:gd name="T55" fmla="*/ 194 h 205"/>
                    <a:gd name="T56" fmla="*/ 36 w 38"/>
                    <a:gd name="T57" fmla="*/ 193 h 205"/>
                    <a:gd name="T58" fmla="*/ 36 w 38"/>
                    <a:gd name="T59" fmla="*/ 193 h 205"/>
                    <a:gd name="T60" fmla="*/ 37 w 38"/>
                    <a:gd name="T61" fmla="*/ 192 h 205"/>
                    <a:gd name="T62" fmla="*/ 37 w 38"/>
                    <a:gd name="T63" fmla="*/ 191 h 205"/>
                    <a:gd name="T64" fmla="*/ 38 w 38"/>
                    <a:gd name="T65" fmla="*/ 190 h 205"/>
                    <a:gd name="T66" fmla="*/ 38 w 38"/>
                    <a:gd name="T67" fmla="*/ 190 h 205"/>
                    <a:gd name="T68" fmla="*/ 38 w 38"/>
                    <a:gd name="T69" fmla="*/ 189 h 205"/>
                    <a:gd name="T70" fmla="*/ 38 w 38"/>
                    <a:gd name="T71" fmla="*/ 188 h 205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38"/>
                    <a:gd name="T109" fmla="*/ 0 h 205"/>
                    <a:gd name="T110" fmla="*/ 38 w 38"/>
                    <a:gd name="T111" fmla="*/ 205 h 205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38" h="205">
                      <a:moveTo>
                        <a:pt x="38" y="188"/>
                      </a:move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15" y="205"/>
                      </a:lnTo>
                      <a:lnTo>
                        <a:pt x="16" y="205"/>
                      </a:lnTo>
                      <a:lnTo>
                        <a:pt x="17" y="205"/>
                      </a:lnTo>
                      <a:lnTo>
                        <a:pt x="18" y="205"/>
                      </a:lnTo>
                      <a:lnTo>
                        <a:pt x="19" y="204"/>
                      </a:lnTo>
                      <a:lnTo>
                        <a:pt x="20" y="204"/>
                      </a:lnTo>
                      <a:lnTo>
                        <a:pt x="21" y="203"/>
                      </a:lnTo>
                      <a:lnTo>
                        <a:pt x="22" y="203"/>
                      </a:lnTo>
                      <a:lnTo>
                        <a:pt x="23" y="203"/>
                      </a:lnTo>
                      <a:lnTo>
                        <a:pt x="24" y="202"/>
                      </a:lnTo>
                      <a:lnTo>
                        <a:pt x="25" y="202"/>
                      </a:lnTo>
                      <a:lnTo>
                        <a:pt x="25" y="201"/>
                      </a:lnTo>
                      <a:lnTo>
                        <a:pt x="26" y="201"/>
                      </a:lnTo>
                      <a:lnTo>
                        <a:pt x="27" y="200"/>
                      </a:lnTo>
                      <a:lnTo>
                        <a:pt x="28" y="200"/>
                      </a:lnTo>
                      <a:lnTo>
                        <a:pt x="29" y="199"/>
                      </a:lnTo>
                      <a:lnTo>
                        <a:pt x="30" y="199"/>
                      </a:lnTo>
                      <a:lnTo>
                        <a:pt x="31" y="198"/>
                      </a:lnTo>
                      <a:lnTo>
                        <a:pt x="32" y="197"/>
                      </a:lnTo>
                      <a:lnTo>
                        <a:pt x="33" y="197"/>
                      </a:lnTo>
                      <a:lnTo>
                        <a:pt x="34" y="196"/>
                      </a:lnTo>
                      <a:lnTo>
                        <a:pt x="34" y="195"/>
                      </a:lnTo>
                      <a:lnTo>
                        <a:pt x="35" y="195"/>
                      </a:lnTo>
                      <a:lnTo>
                        <a:pt x="35" y="194"/>
                      </a:lnTo>
                      <a:lnTo>
                        <a:pt x="36" y="193"/>
                      </a:lnTo>
                      <a:lnTo>
                        <a:pt x="37" y="192"/>
                      </a:lnTo>
                      <a:lnTo>
                        <a:pt x="37" y="191"/>
                      </a:lnTo>
                      <a:lnTo>
                        <a:pt x="38" y="190"/>
                      </a:lnTo>
                      <a:lnTo>
                        <a:pt x="38" y="189"/>
                      </a:lnTo>
                      <a:lnTo>
                        <a:pt x="38" y="188"/>
                      </a:lnTo>
                      <a:close/>
                    </a:path>
                  </a:pathLst>
                </a:custGeom>
                <a:solidFill>
                  <a:srgbClr val="B9B9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59" name="Freeform 140"/>
                <p:cNvSpPr>
                  <a:spLocks/>
                </p:cNvSpPr>
                <p:nvPr/>
              </p:nvSpPr>
              <p:spPr bwMode="auto">
                <a:xfrm>
                  <a:off x="5672" y="961"/>
                  <a:ext cx="53" cy="28"/>
                </a:xfrm>
                <a:custGeom>
                  <a:avLst/>
                  <a:gdLst>
                    <a:gd name="T0" fmla="*/ 53 w 53"/>
                    <a:gd name="T1" fmla="*/ 16 h 28"/>
                    <a:gd name="T2" fmla="*/ 52 w 53"/>
                    <a:gd name="T3" fmla="*/ 18 h 28"/>
                    <a:gd name="T4" fmla="*/ 51 w 53"/>
                    <a:gd name="T5" fmla="*/ 20 h 28"/>
                    <a:gd name="T6" fmla="*/ 49 w 53"/>
                    <a:gd name="T7" fmla="*/ 21 h 28"/>
                    <a:gd name="T8" fmla="*/ 47 w 53"/>
                    <a:gd name="T9" fmla="*/ 23 h 28"/>
                    <a:gd name="T10" fmla="*/ 44 w 53"/>
                    <a:gd name="T11" fmla="*/ 25 h 28"/>
                    <a:gd name="T12" fmla="*/ 41 w 53"/>
                    <a:gd name="T13" fmla="*/ 26 h 28"/>
                    <a:gd name="T14" fmla="*/ 38 w 53"/>
                    <a:gd name="T15" fmla="*/ 27 h 28"/>
                    <a:gd name="T16" fmla="*/ 34 w 53"/>
                    <a:gd name="T17" fmla="*/ 28 h 28"/>
                    <a:gd name="T18" fmla="*/ 31 w 53"/>
                    <a:gd name="T19" fmla="*/ 28 h 28"/>
                    <a:gd name="T20" fmla="*/ 27 w 53"/>
                    <a:gd name="T21" fmla="*/ 28 h 28"/>
                    <a:gd name="T22" fmla="*/ 23 w 53"/>
                    <a:gd name="T23" fmla="*/ 28 h 28"/>
                    <a:gd name="T24" fmla="*/ 19 w 53"/>
                    <a:gd name="T25" fmla="*/ 28 h 28"/>
                    <a:gd name="T26" fmla="*/ 15 w 53"/>
                    <a:gd name="T27" fmla="*/ 27 h 28"/>
                    <a:gd name="T28" fmla="*/ 12 w 53"/>
                    <a:gd name="T29" fmla="*/ 26 h 28"/>
                    <a:gd name="T30" fmla="*/ 9 w 53"/>
                    <a:gd name="T31" fmla="*/ 25 h 28"/>
                    <a:gd name="T32" fmla="*/ 6 w 53"/>
                    <a:gd name="T33" fmla="*/ 23 h 28"/>
                    <a:gd name="T34" fmla="*/ 4 w 53"/>
                    <a:gd name="T35" fmla="*/ 21 h 28"/>
                    <a:gd name="T36" fmla="*/ 2 w 53"/>
                    <a:gd name="T37" fmla="*/ 20 h 28"/>
                    <a:gd name="T38" fmla="*/ 1 w 53"/>
                    <a:gd name="T39" fmla="*/ 18 h 28"/>
                    <a:gd name="T40" fmla="*/ 0 w 53"/>
                    <a:gd name="T41" fmla="*/ 16 h 28"/>
                    <a:gd name="T42" fmla="*/ 0 w 53"/>
                    <a:gd name="T43" fmla="*/ 13 h 28"/>
                    <a:gd name="T44" fmla="*/ 1 w 53"/>
                    <a:gd name="T45" fmla="*/ 11 h 28"/>
                    <a:gd name="T46" fmla="*/ 2 w 53"/>
                    <a:gd name="T47" fmla="*/ 9 h 28"/>
                    <a:gd name="T48" fmla="*/ 3 w 53"/>
                    <a:gd name="T49" fmla="*/ 7 h 28"/>
                    <a:gd name="T50" fmla="*/ 5 w 53"/>
                    <a:gd name="T51" fmla="*/ 6 h 28"/>
                    <a:gd name="T52" fmla="*/ 8 w 53"/>
                    <a:gd name="T53" fmla="*/ 4 h 28"/>
                    <a:gd name="T54" fmla="*/ 11 w 53"/>
                    <a:gd name="T55" fmla="*/ 3 h 28"/>
                    <a:gd name="T56" fmla="*/ 14 w 53"/>
                    <a:gd name="T57" fmla="*/ 2 h 28"/>
                    <a:gd name="T58" fmla="*/ 17 w 53"/>
                    <a:gd name="T59" fmla="*/ 1 h 28"/>
                    <a:gd name="T60" fmla="*/ 21 w 53"/>
                    <a:gd name="T61" fmla="*/ 0 h 28"/>
                    <a:gd name="T62" fmla="*/ 25 w 53"/>
                    <a:gd name="T63" fmla="*/ 0 h 28"/>
                    <a:gd name="T64" fmla="*/ 29 w 53"/>
                    <a:gd name="T65" fmla="*/ 0 h 28"/>
                    <a:gd name="T66" fmla="*/ 33 w 53"/>
                    <a:gd name="T67" fmla="*/ 1 h 28"/>
                    <a:gd name="T68" fmla="*/ 37 w 53"/>
                    <a:gd name="T69" fmla="*/ 1 h 28"/>
                    <a:gd name="T70" fmla="*/ 40 w 53"/>
                    <a:gd name="T71" fmla="*/ 2 h 28"/>
                    <a:gd name="T72" fmla="*/ 43 w 53"/>
                    <a:gd name="T73" fmla="*/ 3 h 28"/>
                    <a:gd name="T74" fmla="*/ 46 w 53"/>
                    <a:gd name="T75" fmla="*/ 5 h 28"/>
                    <a:gd name="T76" fmla="*/ 49 w 53"/>
                    <a:gd name="T77" fmla="*/ 6 h 28"/>
                    <a:gd name="T78" fmla="*/ 51 w 53"/>
                    <a:gd name="T79" fmla="*/ 8 h 28"/>
                    <a:gd name="T80" fmla="*/ 52 w 53"/>
                    <a:gd name="T81" fmla="*/ 10 h 28"/>
                    <a:gd name="T82" fmla="*/ 53 w 53"/>
                    <a:gd name="T83" fmla="*/ 12 h 28"/>
                    <a:gd name="T84" fmla="*/ 53 w 53"/>
                    <a:gd name="T85" fmla="*/ 14 h 28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53"/>
                    <a:gd name="T130" fmla="*/ 0 h 28"/>
                    <a:gd name="T131" fmla="*/ 53 w 53"/>
                    <a:gd name="T132" fmla="*/ 28 h 28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53" h="28">
                      <a:moveTo>
                        <a:pt x="53" y="14"/>
                      </a:moveTo>
                      <a:lnTo>
                        <a:pt x="53" y="15"/>
                      </a:lnTo>
                      <a:lnTo>
                        <a:pt x="53" y="16"/>
                      </a:lnTo>
                      <a:lnTo>
                        <a:pt x="53" y="17"/>
                      </a:lnTo>
                      <a:lnTo>
                        <a:pt x="52" y="18"/>
                      </a:lnTo>
                      <a:lnTo>
                        <a:pt x="52" y="19"/>
                      </a:lnTo>
                      <a:lnTo>
                        <a:pt x="51" y="20"/>
                      </a:lnTo>
                      <a:lnTo>
                        <a:pt x="50" y="21"/>
                      </a:lnTo>
                      <a:lnTo>
                        <a:pt x="49" y="21"/>
                      </a:lnTo>
                      <a:lnTo>
                        <a:pt x="49" y="22"/>
                      </a:lnTo>
                      <a:lnTo>
                        <a:pt x="48" y="23"/>
                      </a:lnTo>
                      <a:lnTo>
                        <a:pt x="47" y="23"/>
                      </a:lnTo>
                      <a:lnTo>
                        <a:pt x="46" y="24"/>
                      </a:lnTo>
                      <a:lnTo>
                        <a:pt x="45" y="24"/>
                      </a:lnTo>
                      <a:lnTo>
                        <a:pt x="44" y="25"/>
                      </a:lnTo>
                      <a:lnTo>
                        <a:pt x="43" y="25"/>
                      </a:lnTo>
                      <a:lnTo>
                        <a:pt x="42" y="25"/>
                      </a:lnTo>
                      <a:lnTo>
                        <a:pt x="41" y="26"/>
                      </a:lnTo>
                      <a:lnTo>
                        <a:pt x="40" y="26"/>
                      </a:lnTo>
                      <a:lnTo>
                        <a:pt x="39" y="26"/>
                      </a:lnTo>
                      <a:lnTo>
                        <a:pt x="38" y="27"/>
                      </a:lnTo>
                      <a:lnTo>
                        <a:pt x="37" y="27"/>
                      </a:lnTo>
                      <a:lnTo>
                        <a:pt x="36" y="27"/>
                      </a:lnTo>
                      <a:lnTo>
                        <a:pt x="34" y="28"/>
                      </a:lnTo>
                      <a:lnTo>
                        <a:pt x="33" y="28"/>
                      </a:lnTo>
                      <a:lnTo>
                        <a:pt x="32" y="28"/>
                      </a:lnTo>
                      <a:lnTo>
                        <a:pt x="31" y="28"/>
                      </a:lnTo>
                      <a:lnTo>
                        <a:pt x="29" y="28"/>
                      </a:lnTo>
                      <a:lnTo>
                        <a:pt x="28" y="28"/>
                      </a:lnTo>
                      <a:lnTo>
                        <a:pt x="27" y="28"/>
                      </a:lnTo>
                      <a:lnTo>
                        <a:pt x="25" y="28"/>
                      </a:lnTo>
                      <a:lnTo>
                        <a:pt x="24" y="28"/>
                      </a:lnTo>
                      <a:lnTo>
                        <a:pt x="23" y="28"/>
                      </a:lnTo>
                      <a:lnTo>
                        <a:pt x="21" y="28"/>
                      </a:lnTo>
                      <a:lnTo>
                        <a:pt x="20" y="28"/>
                      </a:lnTo>
                      <a:lnTo>
                        <a:pt x="19" y="28"/>
                      </a:lnTo>
                      <a:lnTo>
                        <a:pt x="17" y="27"/>
                      </a:lnTo>
                      <a:lnTo>
                        <a:pt x="16" y="27"/>
                      </a:lnTo>
                      <a:lnTo>
                        <a:pt x="15" y="27"/>
                      </a:lnTo>
                      <a:lnTo>
                        <a:pt x="14" y="26"/>
                      </a:lnTo>
                      <a:lnTo>
                        <a:pt x="13" y="26"/>
                      </a:lnTo>
                      <a:lnTo>
                        <a:pt x="12" y="26"/>
                      </a:lnTo>
                      <a:lnTo>
                        <a:pt x="11" y="25"/>
                      </a:lnTo>
                      <a:lnTo>
                        <a:pt x="10" y="25"/>
                      </a:lnTo>
                      <a:lnTo>
                        <a:pt x="9" y="25"/>
                      </a:lnTo>
                      <a:lnTo>
                        <a:pt x="8" y="24"/>
                      </a:lnTo>
                      <a:lnTo>
                        <a:pt x="7" y="24"/>
                      </a:lnTo>
                      <a:lnTo>
                        <a:pt x="6" y="23"/>
                      </a:lnTo>
                      <a:lnTo>
                        <a:pt x="5" y="23"/>
                      </a:lnTo>
                      <a:lnTo>
                        <a:pt x="5" y="22"/>
                      </a:lnTo>
                      <a:lnTo>
                        <a:pt x="4" y="21"/>
                      </a:lnTo>
                      <a:lnTo>
                        <a:pt x="3" y="21"/>
                      </a:lnTo>
                      <a:lnTo>
                        <a:pt x="3" y="20"/>
                      </a:lnTo>
                      <a:lnTo>
                        <a:pt x="2" y="20"/>
                      </a:lnTo>
                      <a:lnTo>
                        <a:pt x="2" y="19"/>
                      </a:lnTo>
                      <a:lnTo>
                        <a:pt x="1" y="18"/>
                      </a:lnTo>
                      <a:lnTo>
                        <a:pt x="1" y="17"/>
                      </a:lnTo>
                      <a:lnTo>
                        <a:pt x="0" y="16"/>
                      </a:lnTo>
                      <a:lnTo>
                        <a:pt x="0" y="15"/>
                      </a:lnTo>
                      <a:lnTo>
                        <a:pt x="0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1" y="11"/>
                      </a:lnTo>
                      <a:lnTo>
                        <a:pt x="1" y="10"/>
                      </a:lnTo>
                      <a:lnTo>
                        <a:pt x="2" y="9"/>
                      </a:lnTo>
                      <a:lnTo>
                        <a:pt x="3" y="8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5" y="6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4"/>
                      </a:lnTo>
                      <a:lnTo>
                        <a:pt x="9" y="4"/>
                      </a:lnTo>
                      <a:lnTo>
                        <a:pt x="10" y="3"/>
                      </a:lnTo>
                      <a:lnTo>
                        <a:pt x="11" y="3"/>
                      </a:lnTo>
                      <a:lnTo>
                        <a:pt x="12" y="3"/>
                      </a:lnTo>
                      <a:lnTo>
                        <a:pt x="13" y="2"/>
                      </a:lnTo>
                      <a:lnTo>
                        <a:pt x="14" y="2"/>
                      </a:lnTo>
                      <a:lnTo>
                        <a:pt x="15" y="1"/>
                      </a:lnTo>
                      <a:lnTo>
                        <a:pt x="16" y="1"/>
                      </a:lnTo>
                      <a:lnTo>
                        <a:pt x="17" y="1"/>
                      </a:lnTo>
                      <a:lnTo>
                        <a:pt x="19" y="1"/>
                      </a:lnTo>
                      <a:lnTo>
                        <a:pt x="20" y="1"/>
                      </a:lnTo>
                      <a:lnTo>
                        <a:pt x="21" y="0"/>
                      </a:lnTo>
                      <a:lnTo>
                        <a:pt x="23" y="0"/>
                      </a:lnTo>
                      <a:lnTo>
                        <a:pt x="24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28" y="0"/>
                      </a:lnTo>
                      <a:lnTo>
                        <a:pt x="29" y="0"/>
                      </a:lnTo>
                      <a:lnTo>
                        <a:pt x="31" y="0"/>
                      </a:lnTo>
                      <a:lnTo>
                        <a:pt x="32" y="0"/>
                      </a:lnTo>
                      <a:lnTo>
                        <a:pt x="33" y="1"/>
                      </a:lnTo>
                      <a:lnTo>
                        <a:pt x="34" y="1"/>
                      </a:lnTo>
                      <a:lnTo>
                        <a:pt x="36" y="1"/>
                      </a:lnTo>
                      <a:lnTo>
                        <a:pt x="37" y="1"/>
                      </a:lnTo>
                      <a:lnTo>
                        <a:pt x="38" y="1"/>
                      </a:lnTo>
                      <a:lnTo>
                        <a:pt x="39" y="2"/>
                      </a:lnTo>
                      <a:lnTo>
                        <a:pt x="40" y="2"/>
                      </a:lnTo>
                      <a:lnTo>
                        <a:pt x="41" y="3"/>
                      </a:lnTo>
                      <a:lnTo>
                        <a:pt x="42" y="3"/>
                      </a:lnTo>
                      <a:lnTo>
                        <a:pt x="43" y="3"/>
                      </a:lnTo>
                      <a:lnTo>
                        <a:pt x="44" y="4"/>
                      </a:lnTo>
                      <a:lnTo>
                        <a:pt x="45" y="4"/>
                      </a:lnTo>
                      <a:lnTo>
                        <a:pt x="46" y="5"/>
                      </a:lnTo>
                      <a:lnTo>
                        <a:pt x="47" y="5"/>
                      </a:lnTo>
                      <a:lnTo>
                        <a:pt x="48" y="6"/>
                      </a:lnTo>
                      <a:lnTo>
                        <a:pt x="49" y="6"/>
                      </a:lnTo>
                      <a:lnTo>
                        <a:pt x="49" y="7"/>
                      </a:lnTo>
                      <a:lnTo>
                        <a:pt x="50" y="7"/>
                      </a:lnTo>
                      <a:lnTo>
                        <a:pt x="51" y="8"/>
                      </a:lnTo>
                      <a:lnTo>
                        <a:pt x="51" y="9"/>
                      </a:lnTo>
                      <a:lnTo>
                        <a:pt x="52" y="9"/>
                      </a:lnTo>
                      <a:lnTo>
                        <a:pt x="52" y="10"/>
                      </a:lnTo>
                      <a:lnTo>
                        <a:pt x="52" y="11"/>
                      </a:lnTo>
                      <a:lnTo>
                        <a:pt x="53" y="11"/>
                      </a:lnTo>
                      <a:lnTo>
                        <a:pt x="53" y="12"/>
                      </a:lnTo>
                      <a:lnTo>
                        <a:pt x="53" y="13"/>
                      </a:lnTo>
                      <a:lnTo>
                        <a:pt x="53" y="14"/>
                      </a:lnTo>
                      <a:close/>
                    </a:path>
                  </a:pathLst>
                </a:custGeom>
                <a:solidFill>
                  <a:srgbClr val="F4F4F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60" name="Freeform 141"/>
                <p:cNvSpPr>
                  <a:spLocks/>
                </p:cNvSpPr>
                <p:nvPr/>
              </p:nvSpPr>
              <p:spPr bwMode="auto">
                <a:xfrm>
                  <a:off x="5693" y="849"/>
                  <a:ext cx="8" cy="121"/>
                </a:xfrm>
                <a:custGeom>
                  <a:avLst/>
                  <a:gdLst>
                    <a:gd name="T0" fmla="*/ 0 w 8"/>
                    <a:gd name="T1" fmla="*/ 117 h 121"/>
                    <a:gd name="T2" fmla="*/ 0 w 8"/>
                    <a:gd name="T3" fmla="*/ 118 h 121"/>
                    <a:gd name="T4" fmla="*/ 1 w 8"/>
                    <a:gd name="T5" fmla="*/ 119 h 121"/>
                    <a:gd name="T6" fmla="*/ 1 w 8"/>
                    <a:gd name="T7" fmla="*/ 120 h 121"/>
                    <a:gd name="T8" fmla="*/ 1 w 8"/>
                    <a:gd name="T9" fmla="*/ 120 h 121"/>
                    <a:gd name="T10" fmla="*/ 2 w 8"/>
                    <a:gd name="T11" fmla="*/ 121 h 121"/>
                    <a:gd name="T12" fmla="*/ 3 w 8"/>
                    <a:gd name="T13" fmla="*/ 121 h 121"/>
                    <a:gd name="T14" fmla="*/ 3 w 8"/>
                    <a:gd name="T15" fmla="*/ 121 h 121"/>
                    <a:gd name="T16" fmla="*/ 4 w 8"/>
                    <a:gd name="T17" fmla="*/ 121 h 121"/>
                    <a:gd name="T18" fmla="*/ 5 w 8"/>
                    <a:gd name="T19" fmla="*/ 121 h 121"/>
                    <a:gd name="T20" fmla="*/ 6 w 8"/>
                    <a:gd name="T21" fmla="*/ 121 h 121"/>
                    <a:gd name="T22" fmla="*/ 6 w 8"/>
                    <a:gd name="T23" fmla="*/ 121 h 121"/>
                    <a:gd name="T24" fmla="*/ 7 w 8"/>
                    <a:gd name="T25" fmla="*/ 120 h 121"/>
                    <a:gd name="T26" fmla="*/ 8 w 8"/>
                    <a:gd name="T27" fmla="*/ 120 h 121"/>
                    <a:gd name="T28" fmla="*/ 8 w 8"/>
                    <a:gd name="T29" fmla="*/ 119 h 121"/>
                    <a:gd name="T30" fmla="*/ 8 w 8"/>
                    <a:gd name="T31" fmla="*/ 118 h 121"/>
                    <a:gd name="T32" fmla="*/ 8 w 8"/>
                    <a:gd name="T33" fmla="*/ 117 h 121"/>
                    <a:gd name="T34" fmla="*/ 8 w 8"/>
                    <a:gd name="T35" fmla="*/ 3 h 121"/>
                    <a:gd name="T36" fmla="*/ 8 w 8"/>
                    <a:gd name="T37" fmla="*/ 3 h 121"/>
                    <a:gd name="T38" fmla="*/ 8 w 8"/>
                    <a:gd name="T39" fmla="*/ 2 h 121"/>
                    <a:gd name="T40" fmla="*/ 7 w 8"/>
                    <a:gd name="T41" fmla="*/ 1 h 121"/>
                    <a:gd name="T42" fmla="*/ 7 w 8"/>
                    <a:gd name="T43" fmla="*/ 1 h 121"/>
                    <a:gd name="T44" fmla="*/ 6 w 8"/>
                    <a:gd name="T45" fmla="*/ 0 h 121"/>
                    <a:gd name="T46" fmla="*/ 5 w 8"/>
                    <a:gd name="T47" fmla="*/ 0 h 121"/>
                    <a:gd name="T48" fmla="*/ 5 w 8"/>
                    <a:gd name="T49" fmla="*/ 0 h 121"/>
                    <a:gd name="T50" fmla="*/ 4 w 8"/>
                    <a:gd name="T51" fmla="*/ 0 h 121"/>
                    <a:gd name="T52" fmla="*/ 3 w 8"/>
                    <a:gd name="T53" fmla="*/ 0 h 121"/>
                    <a:gd name="T54" fmla="*/ 2 w 8"/>
                    <a:gd name="T55" fmla="*/ 0 h 121"/>
                    <a:gd name="T56" fmla="*/ 2 w 8"/>
                    <a:gd name="T57" fmla="*/ 1 h 121"/>
                    <a:gd name="T58" fmla="*/ 1 w 8"/>
                    <a:gd name="T59" fmla="*/ 1 h 121"/>
                    <a:gd name="T60" fmla="*/ 1 w 8"/>
                    <a:gd name="T61" fmla="*/ 2 h 121"/>
                    <a:gd name="T62" fmla="*/ 0 w 8"/>
                    <a:gd name="T63" fmla="*/ 3 h 121"/>
                    <a:gd name="T64" fmla="*/ 0 w 8"/>
                    <a:gd name="T65" fmla="*/ 3 h 1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"/>
                    <a:gd name="T100" fmla="*/ 0 h 121"/>
                    <a:gd name="T101" fmla="*/ 8 w 8"/>
                    <a:gd name="T102" fmla="*/ 121 h 12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" h="121">
                      <a:moveTo>
                        <a:pt x="0" y="4"/>
                      </a:moveTo>
                      <a:lnTo>
                        <a:pt x="0" y="117"/>
                      </a:lnTo>
                      <a:lnTo>
                        <a:pt x="0" y="118"/>
                      </a:lnTo>
                      <a:lnTo>
                        <a:pt x="0" y="119"/>
                      </a:lnTo>
                      <a:lnTo>
                        <a:pt x="1" y="119"/>
                      </a:lnTo>
                      <a:lnTo>
                        <a:pt x="1" y="120"/>
                      </a:lnTo>
                      <a:lnTo>
                        <a:pt x="2" y="121"/>
                      </a:lnTo>
                      <a:lnTo>
                        <a:pt x="3" y="121"/>
                      </a:lnTo>
                      <a:lnTo>
                        <a:pt x="4" y="121"/>
                      </a:lnTo>
                      <a:lnTo>
                        <a:pt x="5" y="121"/>
                      </a:lnTo>
                      <a:lnTo>
                        <a:pt x="6" y="121"/>
                      </a:lnTo>
                      <a:lnTo>
                        <a:pt x="7" y="121"/>
                      </a:lnTo>
                      <a:lnTo>
                        <a:pt x="7" y="120"/>
                      </a:lnTo>
                      <a:lnTo>
                        <a:pt x="8" y="120"/>
                      </a:lnTo>
                      <a:lnTo>
                        <a:pt x="8" y="119"/>
                      </a:lnTo>
                      <a:lnTo>
                        <a:pt x="8" y="118"/>
                      </a:lnTo>
                      <a:lnTo>
                        <a:pt x="8" y="117"/>
                      </a:lnTo>
                      <a:lnTo>
                        <a:pt x="8" y="4"/>
                      </a:lnTo>
                      <a:lnTo>
                        <a:pt x="8" y="3"/>
                      </a:lnTo>
                      <a:lnTo>
                        <a:pt x="8" y="2"/>
                      </a:lnTo>
                      <a:lnTo>
                        <a:pt x="7" y="1"/>
                      </a:lnTo>
                      <a:lnTo>
                        <a:pt x="6" y="1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CDCD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4161" name="Freeform 147"/>
                <p:cNvSpPr>
                  <a:spLocks/>
                </p:cNvSpPr>
                <p:nvPr/>
              </p:nvSpPr>
              <p:spPr bwMode="auto">
                <a:xfrm>
                  <a:off x="5672" y="976"/>
                  <a:ext cx="53" cy="14"/>
                </a:xfrm>
                <a:custGeom>
                  <a:avLst/>
                  <a:gdLst>
                    <a:gd name="T0" fmla="*/ 0 w 53"/>
                    <a:gd name="T1" fmla="*/ 0 h 14"/>
                    <a:gd name="T2" fmla="*/ 0 w 53"/>
                    <a:gd name="T3" fmla="*/ 1 h 14"/>
                    <a:gd name="T4" fmla="*/ 0 w 53"/>
                    <a:gd name="T5" fmla="*/ 2 h 14"/>
                    <a:gd name="T6" fmla="*/ 1 w 53"/>
                    <a:gd name="T7" fmla="*/ 3 h 14"/>
                    <a:gd name="T8" fmla="*/ 1 w 53"/>
                    <a:gd name="T9" fmla="*/ 4 h 14"/>
                    <a:gd name="T10" fmla="*/ 2 w 53"/>
                    <a:gd name="T11" fmla="*/ 5 h 14"/>
                    <a:gd name="T12" fmla="*/ 3 w 53"/>
                    <a:gd name="T13" fmla="*/ 6 h 14"/>
                    <a:gd name="T14" fmla="*/ 4 w 53"/>
                    <a:gd name="T15" fmla="*/ 7 h 14"/>
                    <a:gd name="T16" fmla="*/ 5 w 53"/>
                    <a:gd name="T17" fmla="*/ 8 h 14"/>
                    <a:gd name="T18" fmla="*/ 7 w 53"/>
                    <a:gd name="T19" fmla="*/ 9 h 14"/>
                    <a:gd name="T20" fmla="*/ 10 w 53"/>
                    <a:gd name="T21" fmla="*/ 10 h 14"/>
                    <a:gd name="T22" fmla="*/ 12 w 53"/>
                    <a:gd name="T23" fmla="*/ 11 h 14"/>
                    <a:gd name="T24" fmla="*/ 15 w 53"/>
                    <a:gd name="T25" fmla="*/ 12 h 14"/>
                    <a:gd name="T26" fmla="*/ 19 w 53"/>
                    <a:gd name="T27" fmla="*/ 13 h 14"/>
                    <a:gd name="T28" fmla="*/ 23 w 53"/>
                    <a:gd name="T29" fmla="*/ 13 h 14"/>
                    <a:gd name="T30" fmla="*/ 25 w 53"/>
                    <a:gd name="T31" fmla="*/ 14 h 14"/>
                    <a:gd name="T32" fmla="*/ 27 w 53"/>
                    <a:gd name="T33" fmla="*/ 13 h 14"/>
                    <a:gd name="T34" fmla="*/ 30 w 53"/>
                    <a:gd name="T35" fmla="*/ 13 h 14"/>
                    <a:gd name="T36" fmla="*/ 32 w 53"/>
                    <a:gd name="T37" fmla="*/ 13 h 14"/>
                    <a:gd name="T38" fmla="*/ 34 w 53"/>
                    <a:gd name="T39" fmla="*/ 13 h 14"/>
                    <a:gd name="T40" fmla="*/ 37 w 53"/>
                    <a:gd name="T41" fmla="*/ 12 h 14"/>
                    <a:gd name="T42" fmla="*/ 39 w 53"/>
                    <a:gd name="T43" fmla="*/ 11 h 14"/>
                    <a:gd name="T44" fmla="*/ 42 w 53"/>
                    <a:gd name="T45" fmla="*/ 11 h 14"/>
                    <a:gd name="T46" fmla="*/ 44 w 53"/>
                    <a:gd name="T47" fmla="*/ 10 h 14"/>
                    <a:gd name="T48" fmla="*/ 47 w 53"/>
                    <a:gd name="T49" fmla="*/ 8 h 14"/>
                    <a:gd name="T50" fmla="*/ 49 w 53"/>
                    <a:gd name="T51" fmla="*/ 7 h 14"/>
                    <a:gd name="T52" fmla="*/ 51 w 53"/>
                    <a:gd name="T53" fmla="*/ 5 h 14"/>
                    <a:gd name="T54" fmla="*/ 52 w 53"/>
                    <a:gd name="T55" fmla="*/ 4 h 14"/>
                    <a:gd name="T56" fmla="*/ 53 w 53"/>
                    <a:gd name="T57" fmla="*/ 2 h 14"/>
                    <a:gd name="T58" fmla="*/ 53 w 53"/>
                    <a:gd name="T59" fmla="*/ 0 h 14"/>
                    <a:gd name="T60" fmla="*/ 52 w 53"/>
                    <a:gd name="T61" fmla="*/ 1 h 14"/>
                    <a:gd name="T62" fmla="*/ 51 w 53"/>
                    <a:gd name="T63" fmla="*/ 2 h 14"/>
                    <a:gd name="T64" fmla="*/ 50 w 53"/>
                    <a:gd name="T65" fmla="*/ 3 h 14"/>
                    <a:gd name="T66" fmla="*/ 49 w 53"/>
                    <a:gd name="T67" fmla="*/ 4 h 14"/>
                    <a:gd name="T68" fmla="*/ 48 w 53"/>
                    <a:gd name="T69" fmla="*/ 5 h 14"/>
                    <a:gd name="T70" fmla="*/ 46 w 53"/>
                    <a:gd name="T71" fmla="*/ 6 h 14"/>
                    <a:gd name="T72" fmla="*/ 44 w 53"/>
                    <a:gd name="T73" fmla="*/ 7 h 14"/>
                    <a:gd name="T74" fmla="*/ 42 w 53"/>
                    <a:gd name="T75" fmla="*/ 8 h 14"/>
                    <a:gd name="T76" fmla="*/ 39 w 53"/>
                    <a:gd name="T77" fmla="*/ 9 h 14"/>
                    <a:gd name="T78" fmla="*/ 36 w 53"/>
                    <a:gd name="T79" fmla="*/ 9 h 14"/>
                    <a:gd name="T80" fmla="*/ 33 w 53"/>
                    <a:gd name="T81" fmla="*/ 10 h 14"/>
                    <a:gd name="T82" fmla="*/ 30 w 53"/>
                    <a:gd name="T83" fmla="*/ 10 h 14"/>
                    <a:gd name="T84" fmla="*/ 26 w 53"/>
                    <a:gd name="T85" fmla="*/ 11 h 14"/>
                    <a:gd name="T86" fmla="*/ 24 w 53"/>
                    <a:gd name="T87" fmla="*/ 11 h 14"/>
                    <a:gd name="T88" fmla="*/ 22 w 53"/>
                    <a:gd name="T89" fmla="*/ 11 h 14"/>
                    <a:gd name="T90" fmla="*/ 19 w 53"/>
                    <a:gd name="T91" fmla="*/ 10 h 14"/>
                    <a:gd name="T92" fmla="*/ 17 w 53"/>
                    <a:gd name="T93" fmla="*/ 10 h 14"/>
                    <a:gd name="T94" fmla="*/ 15 w 53"/>
                    <a:gd name="T95" fmla="*/ 9 h 14"/>
                    <a:gd name="T96" fmla="*/ 13 w 53"/>
                    <a:gd name="T97" fmla="*/ 9 h 14"/>
                    <a:gd name="T98" fmla="*/ 11 w 53"/>
                    <a:gd name="T99" fmla="*/ 8 h 14"/>
                    <a:gd name="T100" fmla="*/ 9 w 53"/>
                    <a:gd name="T101" fmla="*/ 7 h 14"/>
                    <a:gd name="T102" fmla="*/ 7 w 53"/>
                    <a:gd name="T103" fmla="*/ 6 h 14"/>
                    <a:gd name="T104" fmla="*/ 5 w 53"/>
                    <a:gd name="T105" fmla="*/ 5 h 14"/>
                    <a:gd name="T106" fmla="*/ 3 w 53"/>
                    <a:gd name="T107" fmla="*/ 4 h 14"/>
                    <a:gd name="T108" fmla="*/ 2 w 53"/>
                    <a:gd name="T109" fmla="*/ 3 h 14"/>
                    <a:gd name="T110" fmla="*/ 0 w 53"/>
                    <a:gd name="T111" fmla="*/ 1 h 14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53"/>
                    <a:gd name="T169" fmla="*/ 0 h 14"/>
                    <a:gd name="T170" fmla="*/ 53 w 53"/>
                    <a:gd name="T171" fmla="*/ 14 h 14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53" h="1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2" y="4"/>
                      </a:lnTo>
                      <a:lnTo>
                        <a:pt x="2" y="5"/>
                      </a:lnTo>
                      <a:lnTo>
                        <a:pt x="3" y="6"/>
                      </a:lnTo>
                      <a:lnTo>
                        <a:pt x="4" y="7"/>
                      </a:lnTo>
                      <a:lnTo>
                        <a:pt x="5" y="8"/>
                      </a:lnTo>
                      <a:lnTo>
                        <a:pt x="6" y="9"/>
                      </a:lnTo>
                      <a:lnTo>
                        <a:pt x="7" y="9"/>
                      </a:lnTo>
                      <a:lnTo>
                        <a:pt x="8" y="10"/>
                      </a:lnTo>
                      <a:lnTo>
                        <a:pt x="10" y="10"/>
                      </a:lnTo>
                      <a:lnTo>
                        <a:pt x="11" y="11"/>
                      </a:lnTo>
                      <a:lnTo>
                        <a:pt x="12" y="11"/>
                      </a:lnTo>
                      <a:lnTo>
                        <a:pt x="14" y="12"/>
                      </a:lnTo>
                      <a:lnTo>
                        <a:pt x="15" y="12"/>
                      </a:lnTo>
                      <a:lnTo>
                        <a:pt x="17" y="12"/>
                      </a:lnTo>
                      <a:lnTo>
                        <a:pt x="19" y="13"/>
                      </a:lnTo>
                      <a:lnTo>
                        <a:pt x="21" y="13"/>
                      </a:lnTo>
                      <a:lnTo>
                        <a:pt x="23" y="13"/>
                      </a:lnTo>
                      <a:lnTo>
                        <a:pt x="25" y="14"/>
                      </a:lnTo>
                      <a:lnTo>
                        <a:pt x="26" y="13"/>
                      </a:lnTo>
                      <a:lnTo>
                        <a:pt x="27" y="13"/>
                      </a:lnTo>
                      <a:lnTo>
                        <a:pt x="29" y="13"/>
                      </a:lnTo>
                      <a:lnTo>
                        <a:pt x="30" y="13"/>
                      </a:lnTo>
                      <a:lnTo>
                        <a:pt x="31" y="13"/>
                      </a:lnTo>
                      <a:lnTo>
                        <a:pt x="32" y="13"/>
                      </a:lnTo>
                      <a:lnTo>
                        <a:pt x="33" y="13"/>
                      </a:lnTo>
                      <a:lnTo>
                        <a:pt x="34" y="13"/>
                      </a:lnTo>
                      <a:lnTo>
                        <a:pt x="36" y="12"/>
                      </a:lnTo>
                      <a:lnTo>
                        <a:pt x="37" y="12"/>
                      </a:lnTo>
                      <a:lnTo>
                        <a:pt x="38" y="12"/>
                      </a:lnTo>
                      <a:lnTo>
                        <a:pt x="39" y="11"/>
                      </a:lnTo>
                      <a:lnTo>
                        <a:pt x="41" y="11"/>
                      </a:lnTo>
                      <a:lnTo>
                        <a:pt x="42" y="11"/>
                      </a:lnTo>
                      <a:lnTo>
                        <a:pt x="43" y="10"/>
                      </a:lnTo>
                      <a:lnTo>
                        <a:pt x="44" y="10"/>
                      </a:lnTo>
                      <a:lnTo>
                        <a:pt x="46" y="9"/>
                      </a:lnTo>
                      <a:lnTo>
                        <a:pt x="47" y="8"/>
                      </a:lnTo>
                      <a:lnTo>
                        <a:pt x="48" y="8"/>
                      </a:lnTo>
                      <a:lnTo>
                        <a:pt x="49" y="7"/>
                      </a:lnTo>
                      <a:lnTo>
                        <a:pt x="50" y="6"/>
                      </a:lnTo>
                      <a:lnTo>
                        <a:pt x="51" y="5"/>
                      </a:lnTo>
                      <a:lnTo>
                        <a:pt x="52" y="4"/>
                      </a:lnTo>
                      <a:lnTo>
                        <a:pt x="53" y="3"/>
                      </a:lnTo>
                      <a:lnTo>
                        <a:pt x="53" y="2"/>
                      </a:lnTo>
                      <a:lnTo>
                        <a:pt x="53" y="0"/>
                      </a:lnTo>
                      <a:lnTo>
                        <a:pt x="53" y="1"/>
                      </a:lnTo>
                      <a:lnTo>
                        <a:pt x="52" y="1"/>
                      </a:lnTo>
                      <a:lnTo>
                        <a:pt x="52" y="2"/>
                      </a:lnTo>
                      <a:lnTo>
                        <a:pt x="51" y="2"/>
                      </a:lnTo>
                      <a:lnTo>
                        <a:pt x="51" y="3"/>
                      </a:lnTo>
                      <a:lnTo>
                        <a:pt x="50" y="3"/>
                      </a:lnTo>
                      <a:lnTo>
                        <a:pt x="50" y="4"/>
                      </a:lnTo>
                      <a:lnTo>
                        <a:pt x="49" y="4"/>
                      </a:lnTo>
                      <a:lnTo>
                        <a:pt x="48" y="4"/>
                      </a:lnTo>
                      <a:lnTo>
                        <a:pt x="48" y="5"/>
                      </a:lnTo>
                      <a:lnTo>
                        <a:pt x="47" y="5"/>
                      </a:lnTo>
                      <a:lnTo>
                        <a:pt x="46" y="6"/>
                      </a:lnTo>
                      <a:lnTo>
                        <a:pt x="45" y="6"/>
                      </a:lnTo>
                      <a:lnTo>
                        <a:pt x="44" y="7"/>
                      </a:lnTo>
                      <a:lnTo>
                        <a:pt x="43" y="7"/>
                      </a:lnTo>
                      <a:lnTo>
                        <a:pt x="42" y="8"/>
                      </a:lnTo>
                      <a:lnTo>
                        <a:pt x="40" y="8"/>
                      </a:lnTo>
                      <a:lnTo>
                        <a:pt x="39" y="9"/>
                      </a:lnTo>
                      <a:lnTo>
                        <a:pt x="38" y="9"/>
                      </a:lnTo>
                      <a:lnTo>
                        <a:pt x="36" y="9"/>
                      </a:lnTo>
                      <a:lnTo>
                        <a:pt x="35" y="10"/>
                      </a:lnTo>
                      <a:lnTo>
                        <a:pt x="33" y="10"/>
                      </a:lnTo>
                      <a:lnTo>
                        <a:pt x="32" y="10"/>
                      </a:lnTo>
                      <a:lnTo>
                        <a:pt x="30" y="10"/>
                      </a:lnTo>
                      <a:lnTo>
                        <a:pt x="28" y="11"/>
                      </a:lnTo>
                      <a:lnTo>
                        <a:pt x="26" y="11"/>
                      </a:lnTo>
                      <a:lnTo>
                        <a:pt x="24" y="11"/>
                      </a:lnTo>
                      <a:lnTo>
                        <a:pt x="23" y="11"/>
                      </a:lnTo>
                      <a:lnTo>
                        <a:pt x="22" y="11"/>
                      </a:lnTo>
                      <a:lnTo>
                        <a:pt x="21" y="10"/>
                      </a:lnTo>
                      <a:lnTo>
                        <a:pt x="19" y="10"/>
                      </a:lnTo>
                      <a:lnTo>
                        <a:pt x="18" y="10"/>
                      </a:lnTo>
                      <a:lnTo>
                        <a:pt x="17" y="10"/>
                      </a:lnTo>
                      <a:lnTo>
                        <a:pt x="16" y="10"/>
                      </a:lnTo>
                      <a:lnTo>
                        <a:pt x="15" y="9"/>
                      </a:lnTo>
                      <a:lnTo>
                        <a:pt x="14" y="9"/>
                      </a:lnTo>
                      <a:lnTo>
                        <a:pt x="13" y="9"/>
                      </a:lnTo>
                      <a:lnTo>
                        <a:pt x="12" y="8"/>
                      </a:lnTo>
                      <a:lnTo>
                        <a:pt x="11" y="8"/>
                      </a:lnTo>
                      <a:lnTo>
                        <a:pt x="10" y="8"/>
                      </a:lnTo>
                      <a:lnTo>
                        <a:pt x="9" y="7"/>
                      </a:lnTo>
                      <a:lnTo>
                        <a:pt x="8" y="7"/>
                      </a:lnTo>
                      <a:lnTo>
                        <a:pt x="7" y="6"/>
                      </a:lnTo>
                      <a:lnTo>
                        <a:pt x="6" y="6"/>
                      </a:lnTo>
                      <a:lnTo>
                        <a:pt x="5" y="5"/>
                      </a:lnTo>
                      <a:lnTo>
                        <a:pt x="4" y="5"/>
                      </a:lnTo>
                      <a:lnTo>
                        <a:pt x="3" y="4"/>
                      </a:ln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  <p:sp>
            <p:nvSpPr>
              <p:cNvPr id="4133" name="Freeform 150"/>
              <p:cNvSpPr>
                <a:spLocks/>
              </p:cNvSpPr>
              <p:nvPr/>
            </p:nvSpPr>
            <p:spPr bwMode="auto">
              <a:xfrm>
                <a:off x="4469259" y="4287924"/>
                <a:ext cx="859966" cy="1327642"/>
              </a:xfrm>
              <a:custGeom>
                <a:avLst/>
                <a:gdLst>
                  <a:gd name="T0" fmla="*/ 2147483647 w 1519"/>
                  <a:gd name="T1" fmla="*/ 2147483647 h 1578"/>
                  <a:gd name="T2" fmla="*/ 2147483647 w 1519"/>
                  <a:gd name="T3" fmla="*/ 2147483647 h 1578"/>
                  <a:gd name="T4" fmla="*/ 2147483647 w 1519"/>
                  <a:gd name="T5" fmla="*/ 2147483647 h 1578"/>
                  <a:gd name="T6" fmla="*/ 2147483647 w 1519"/>
                  <a:gd name="T7" fmla="*/ 2147483647 h 1578"/>
                  <a:gd name="T8" fmla="*/ 2147483647 w 1519"/>
                  <a:gd name="T9" fmla="*/ 2147483647 h 1578"/>
                  <a:gd name="T10" fmla="*/ 2147483647 w 1519"/>
                  <a:gd name="T11" fmla="*/ 0 h 15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19"/>
                  <a:gd name="T19" fmla="*/ 0 h 1578"/>
                  <a:gd name="T20" fmla="*/ 1519 w 1519"/>
                  <a:gd name="T21" fmla="*/ 1578 h 15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19" h="1578">
                    <a:moveTo>
                      <a:pt x="1122" y="53"/>
                    </a:moveTo>
                    <a:lnTo>
                      <a:pt x="1122" y="53"/>
                    </a:lnTo>
                    <a:cubicBezTo>
                      <a:pt x="1249" y="167"/>
                      <a:pt x="1344" y="323"/>
                      <a:pt x="1394" y="497"/>
                    </a:cubicBezTo>
                    <a:cubicBezTo>
                      <a:pt x="1519" y="935"/>
                      <a:pt x="1330" y="1373"/>
                      <a:pt x="972" y="1476"/>
                    </a:cubicBezTo>
                    <a:cubicBezTo>
                      <a:pt x="613" y="1578"/>
                      <a:pt x="221" y="1306"/>
                      <a:pt x="96" y="868"/>
                    </a:cubicBezTo>
                    <a:cubicBezTo>
                      <a:pt x="0" y="534"/>
                      <a:pt x="86" y="188"/>
                      <a:pt x="310" y="0"/>
                    </a:cubicBezTo>
                  </a:path>
                </a:pathLst>
              </a:custGeom>
              <a:noFill/>
              <a:ln w="11113" cap="flat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4" name="Freeform 151"/>
              <p:cNvSpPr>
                <a:spLocks/>
              </p:cNvSpPr>
              <p:nvPr/>
            </p:nvSpPr>
            <p:spPr bwMode="auto">
              <a:xfrm>
                <a:off x="4509935" y="4356894"/>
                <a:ext cx="772809" cy="1181083"/>
              </a:xfrm>
              <a:custGeom>
                <a:avLst/>
                <a:gdLst>
                  <a:gd name="T0" fmla="*/ 2147483647 w 1373"/>
                  <a:gd name="T1" fmla="*/ 2147483647 h 1399"/>
                  <a:gd name="T2" fmla="*/ 2147483647 w 1373"/>
                  <a:gd name="T3" fmla="*/ 2147483647 h 1399"/>
                  <a:gd name="T4" fmla="*/ 2147483647 w 1373"/>
                  <a:gd name="T5" fmla="*/ 2147483647 h 1399"/>
                  <a:gd name="T6" fmla="*/ 2147483647 w 1373"/>
                  <a:gd name="T7" fmla="*/ 2147483647 h 1399"/>
                  <a:gd name="T8" fmla="*/ 2147483647 w 1373"/>
                  <a:gd name="T9" fmla="*/ 2147483647 h 1399"/>
                  <a:gd name="T10" fmla="*/ 2147483647 w 1373"/>
                  <a:gd name="T11" fmla="*/ 0 h 139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73"/>
                  <a:gd name="T19" fmla="*/ 0 h 1399"/>
                  <a:gd name="T20" fmla="*/ 1373 w 1373"/>
                  <a:gd name="T21" fmla="*/ 1399 h 139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73" h="1399">
                    <a:moveTo>
                      <a:pt x="1013" y="39"/>
                    </a:moveTo>
                    <a:lnTo>
                      <a:pt x="1013" y="39"/>
                    </a:lnTo>
                    <a:cubicBezTo>
                      <a:pt x="1130" y="139"/>
                      <a:pt x="1218" y="279"/>
                      <a:pt x="1263" y="436"/>
                    </a:cubicBezTo>
                    <a:cubicBezTo>
                      <a:pt x="1373" y="823"/>
                      <a:pt x="1199" y="1213"/>
                      <a:pt x="874" y="1306"/>
                    </a:cubicBezTo>
                    <a:cubicBezTo>
                      <a:pt x="549" y="1399"/>
                      <a:pt x="195" y="1160"/>
                      <a:pt x="85" y="773"/>
                    </a:cubicBezTo>
                    <a:cubicBezTo>
                      <a:pt x="0" y="476"/>
                      <a:pt x="81" y="166"/>
                      <a:pt x="288" y="0"/>
                    </a:cubicBezTo>
                  </a:path>
                </a:pathLst>
              </a:custGeom>
              <a:noFill/>
              <a:ln w="11113" cap="flat">
                <a:solidFill>
                  <a:srgbClr val="7F7F7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5" name="Freeform 152"/>
              <p:cNvSpPr>
                <a:spLocks/>
              </p:cNvSpPr>
              <p:nvPr/>
            </p:nvSpPr>
            <p:spPr bwMode="auto">
              <a:xfrm>
                <a:off x="4422774" y="4210335"/>
                <a:ext cx="941314" cy="1465577"/>
              </a:xfrm>
              <a:custGeom>
                <a:avLst/>
                <a:gdLst>
                  <a:gd name="T0" fmla="*/ 2147483647 w 1667"/>
                  <a:gd name="T1" fmla="*/ 2147483647 h 1749"/>
                  <a:gd name="T2" fmla="*/ 2147483647 w 1667"/>
                  <a:gd name="T3" fmla="*/ 2147483647 h 1749"/>
                  <a:gd name="T4" fmla="*/ 2147483647 w 1667"/>
                  <a:gd name="T5" fmla="*/ 2147483647 h 1749"/>
                  <a:gd name="T6" fmla="*/ 2147483647 w 1667"/>
                  <a:gd name="T7" fmla="*/ 2147483647 h 1749"/>
                  <a:gd name="T8" fmla="*/ 2147483647 w 1667"/>
                  <a:gd name="T9" fmla="*/ 2147483647 h 1749"/>
                  <a:gd name="T10" fmla="*/ 2147483647 w 1667"/>
                  <a:gd name="T11" fmla="*/ 0 h 174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67"/>
                  <a:gd name="T19" fmla="*/ 0 h 1749"/>
                  <a:gd name="T20" fmla="*/ 1667 w 1667"/>
                  <a:gd name="T21" fmla="*/ 1749 h 174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67" h="1749">
                    <a:moveTo>
                      <a:pt x="1166" y="59"/>
                    </a:moveTo>
                    <a:lnTo>
                      <a:pt x="1166" y="59"/>
                    </a:lnTo>
                    <a:cubicBezTo>
                      <a:pt x="1339" y="180"/>
                      <a:pt x="1471" y="370"/>
                      <a:pt x="1534" y="589"/>
                    </a:cubicBezTo>
                    <a:cubicBezTo>
                      <a:pt x="1667" y="1056"/>
                      <a:pt x="1458" y="1525"/>
                      <a:pt x="1066" y="1637"/>
                    </a:cubicBezTo>
                    <a:cubicBezTo>
                      <a:pt x="675" y="1749"/>
                      <a:pt x="249" y="1462"/>
                      <a:pt x="116" y="995"/>
                    </a:cubicBezTo>
                    <a:cubicBezTo>
                      <a:pt x="0" y="589"/>
                      <a:pt x="142" y="171"/>
                      <a:pt x="455" y="0"/>
                    </a:cubicBezTo>
                  </a:path>
                </a:pathLst>
              </a:custGeom>
              <a:noFill/>
              <a:ln w="11113" cap="flat">
                <a:solidFill>
                  <a:srgbClr val="7F7F7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6" name="Freeform 382"/>
              <p:cNvSpPr>
                <a:spLocks/>
              </p:cNvSpPr>
              <p:nvPr/>
            </p:nvSpPr>
            <p:spPr bwMode="auto">
              <a:xfrm>
                <a:off x="4736549" y="4063780"/>
                <a:ext cx="307963" cy="241391"/>
              </a:xfrm>
              <a:custGeom>
                <a:avLst/>
                <a:gdLst>
                  <a:gd name="T0" fmla="*/ 2147483647 w 53"/>
                  <a:gd name="T1" fmla="*/ 2147483647 h 28"/>
                  <a:gd name="T2" fmla="*/ 2147483647 w 53"/>
                  <a:gd name="T3" fmla="*/ 2147483647 h 28"/>
                  <a:gd name="T4" fmla="*/ 2147483647 w 53"/>
                  <a:gd name="T5" fmla="*/ 2147483647 h 28"/>
                  <a:gd name="T6" fmla="*/ 2147483647 w 53"/>
                  <a:gd name="T7" fmla="*/ 2147483647 h 28"/>
                  <a:gd name="T8" fmla="*/ 2147483647 w 53"/>
                  <a:gd name="T9" fmla="*/ 2147483647 h 28"/>
                  <a:gd name="T10" fmla="*/ 2147483647 w 53"/>
                  <a:gd name="T11" fmla="*/ 2147483647 h 28"/>
                  <a:gd name="T12" fmla="*/ 2147483647 w 53"/>
                  <a:gd name="T13" fmla="*/ 2147483647 h 28"/>
                  <a:gd name="T14" fmla="*/ 2147483647 w 53"/>
                  <a:gd name="T15" fmla="*/ 2147483647 h 28"/>
                  <a:gd name="T16" fmla="*/ 2147483647 w 53"/>
                  <a:gd name="T17" fmla="*/ 2147483647 h 28"/>
                  <a:gd name="T18" fmla="*/ 2147483647 w 53"/>
                  <a:gd name="T19" fmla="*/ 2147483647 h 28"/>
                  <a:gd name="T20" fmla="*/ 2147483647 w 53"/>
                  <a:gd name="T21" fmla="*/ 2147483647 h 28"/>
                  <a:gd name="T22" fmla="*/ 2147483647 w 53"/>
                  <a:gd name="T23" fmla="*/ 2147483647 h 28"/>
                  <a:gd name="T24" fmla="*/ 2147483647 w 53"/>
                  <a:gd name="T25" fmla="*/ 2147483647 h 28"/>
                  <a:gd name="T26" fmla="*/ 2147483647 w 53"/>
                  <a:gd name="T27" fmla="*/ 2147483647 h 28"/>
                  <a:gd name="T28" fmla="*/ 2147483647 w 53"/>
                  <a:gd name="T29" fmla="*/ 2147483647 h 28"/>
                  <a:gd name="T30" fmla="*/ 2147483647 w 53"/>
                  <a:gd name="T31" fmla="*/ 2147483647 h 28"/>
                  <a:gd name="T32" fmla="*/ 2147483647 w 53"/>
                  <a:gd name="T33" fmla="*/ 2147483647 h 28"/>
                  <a:gd name="T34" fmla="*/ 2147483647 w 53"/>
                  <a:gd name="T35" fmla="*/ 2147483647 h 28"/>
                  <a:gd name="T36" fmla="*/ 2147483647 w 53"/>
                  <a:gd name="T37" fmla="*/ 2147483647 h 28"/>
                  <a:gd name="T38" fmla="*/ 2147483647 w 53"/>
                  <a:gd name="T39" fmla="*/ 2147483647 h 28"/>
                  <a:gd name="T40" fmla="*/ 0 w 53"/>
                  <a:gd name="T41" fmla="*/ 2147483647 h 28"/>
                  <a:gd name="T42" fmla="*/ 0 w 53"/>
                  <a:gd name="T43" fmla="*/ 2147483647 h 28"/>
                  <a:gd name="T44" fmla="*/ 2147483647 w 53"/>
                  <a:gd name="T45" fmla="*/ 2147483647 h 28"/>
                  <a:gd name="T46" fmla="*/ 2147483647 w 53"/>
                  <a:gd name="T47" fmla="*/ 2147483647 h 28"/>
                  <a:gd name="T48" fmla="*/ 2147483647 w 53"/>
                  <a:gd name="T49" fmla="*/ 2147483647 h 28"/>
                  <a:gd name="T50" fmla="*/ 2147483647 w 53"/>
                  <a:gd name="T51" fmla="*/ 2147483647 h 28"/>
                  <a:gd name="T52" fmla="*/ 2147483647 w 53"/>
                  <a:gd name="T53" fmla="*/ 2147483647 h 28"/>
                  <a:gd name="T54" fmla="*/ 2147483647 w 53"/>
                  <a:gd name="T55" fmla="*/ 2147483647 h 28"/>
                  <a:gd name="T56" fmla="*/ 2147483647 w 53"/>
                  <a:gd name="T57" fmla="*/ 2147483647 h 28"/>
                  <a:gd name="T58" fmla="*/ 2147483647 w 53"/>
                  <a:gd name="T59" fmla="*/ 2147483647 h 28"/>
                  <a:gd name="T60" fmla="*/ 2147483647 w 53"/>
                  <a:gd name="T61" fmla="*/ 0 h 28"/>
                  <a:gd name="T62" fmla="*/ 2147483647 w 53"/>
                  <a:gd name="T63" fmla="*/ 0 h 28"/>
                  <a:gd name="T64" fmla="*/ 2147483647 w 53"/>
                  <a:gd name="T65" fmla="*/ 0 h 28"/>
                  <a:gd name="T66" fmla="*/ 2147483647 w 53"/>
                  <a:gd name="T67" fmla="*/ 2147483647 h 28"/>
                  <a:gd name="T68" fmla="*/ 2147483647 w 53"/>
                  <a:gd name="T69" fmla="*/ 2147483647 h 28"/>
                  <a:gd name="T70" fmla="*/ 2147483647 w 53"/>
                  <a:gd name="T71" fmla="*/ 2147483647 h 28"/>
                  <a:gd name="T72" fmla="*/ 2147483647 w 53"/>
                  <a:gd name="T73" fmla="*/ 2147483647 h 28"/>
                  <a:gd name="T74" fmla="*/ 2147483647 w 53"/>
                  <a:gd name="T75" fmla="*/ 2147483647 h 28"/>
                  <a:gd name="T76" fmla="*/ 2147483647 w 53"/>
                  <a:gd name="T77" fmla="*/ 2147483647 h 28"/>
                  <a:gd name="T78" fmla="*/ 2147483647 w 53"/>
                  <a:gd name="T79" fmla="*/ 2147483647 h 28"/>
                  <a:gd name="T80" fmla="*/ 2147483647 w 53"/>
                  <a:gd name="T81" fmla="*/ 2147483647 h 28"/>
                  <a:gd name="T82" fmla="*/ 2147483647 w 53"/>
                  <a:gd name="T83" fmla="*/ 2147483647 h 28"/>
                  <a:gd name="T84" fmla="*/ 2147483647 w 53"/>
                  <a:gd name="T85" fmla="*/ 2147483647 h 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3"/>
                  <a:gd name="T130" fmla="*/ 0 h 28"/>
                  <a:gd name="T131" fmla="*/ 53 w 53"/>
                  <a:gd name="T132" fmla="*/ 28 h 2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3" h="28">
                    <a:moveTo>
                      <a:pt x="53" y="14"/>
                    </a:moveTo>
                    <a:lnTo>
                      <a:pt x="53" y="15"/>
                    </a:lnTo>
                    <a:lnTo>
                      <a:pt x="53" y="16"/>
                    </a:lnTo>
                    <a:lnTo>
                      <a:pt x="53" y="17"/>
                    </a:lnTo>
                    <a:lnTo>
                      <a:pt x="52" y="18"/>
                    </a:lnTo>
                    <a:lnTo>
                      <a:pt x="52" y="19"/>
                    </a:lnTo>
                    <a:lnTo>
                      <a:pt x="51" y="20"/>
                    </a:lnTo>
                    <a:lnTo>
                      <a:pt x="50" y="21"/>
                    </a:lnTo>
                    <a:lnTo>
                      <a:pt x="49" y="21"/>
                    </a:lnTo>
                    <a:lnTo>
                      <a:pt x="49" y="22"/>
                    </a:lnTo>
                    <a:lnTo>
                      <a:pt x="48" y="23"/>
                    </a:lnTo>
                    <a:lnTo>
                      <a:pt x="47" y="23"/>
                    </a:lnTo>
                    <a:lnTo>
                      <a:pt x="46" y="24"/>
                    </a:lnTo>
                    <a:lnTo>
                      <a:pt x="45" y="24"/>
                    </a:lnTo>
                    <a:lnTo>
                      <a:pt x="44" y="25"/>
                    </a:lnTo>
                    <a:lnTo>
                      <a:pt x="43" y="25"/>
                    </a:lnTo>
                    <a:lnTo>
                      <a:pt x="42" y="25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9" y="26"/>
                    </a:lnTo>
                    <a:lnTo>
                      <a:pt x="38" y="27"/>
                    </a:lnTo>
                    <a:lnTo>
                      <a:pt x="37" y="27"/>
                    </a:lnTo>
                    <a:lnTo>
                      <a:pt x="36" y="27"/>
                    </a:lnTo>
                    <a:lnTo>
                      <a:pt x="34" y="28"/>
                    </a:lnTo>
                    <a:lnTo>
                      <a:pt x="33" y="28"/>
                    </a:lnTo>
                    <a:lnTo>
                      <a:pt x="32" y="28"/>
                    </a:lnTo>
                    <a:lnTo>
                      <a:pt x="31" y="28"/>
                    </a:lnTo>
                    <a:lnTo>
                      <a:pt x="29" y="28"/>
                    </a:lnTo>
                    <a:lnTo>
                      <a:pt x="28" y="28"/>
                    </a:lnTo>
                    <a:lnTo>
                      <a:pt x="27" y="28"/>
                    </a:lnTo>
                    <a:lnTo>
                      <a:pt x="25" y="28"/>
                    </a:lnTo>
                    <a:lnTo>
                      <a:pt x="24" y="28"/>
                    </a:lnTo>
                    <a:lnTo>
                      <a:pt x="23" y="28"/>
                    </a:lnTo>
                    <a:lnTo>
                      <a:pt x="21" y="28"/>
                    </a:lnTo>
                    <a:lnTo>
                      <a:pt x="20" y="28"/>
                    </a:lnTo>
                    <a:lnTo>
                      <a:pt x="19" y="28"/>
                    </a:lnTo>
                    <a:lnTo>
                      <a:pt x="17" y="27"/>
                    </a:lnTo>
                    <a:lnTo>
                      <a:pt x="16" y="27"/>
                    </a:lnTo>
                    <a:lnTo>
                      <a:pt x="15" y="27"/>
                    </a:lnTo>
                    <a:lnTo>
                      <a:pt x="14" y="26"/>
                    </a:lnTo>
                    <a:lnTo>
                      <a:pt x="13" y="26"/>
                    </a:lnTo>
                    <a:lnTo>
                      <a:pt x="12" y="26"/>
                    </a:lnTo>
                    <a:lnTo>
                      <a:pt x="11" y="25"/>
                    </a:lnTo>
                    <a:lnTo>
                      <a:pt x="10" y="25"/>
                    </a:lnTo>
                    <a:lnTo>
                      <a:pt x="9" y="25"/>
                    </a:lnTo>
                    <a:lnTo>
                      <a:pt x="8" y="24"/>
                    </a:lnTo>
                    <a:lnTo>
                      <a:pt x="7" y="24"/>
                    </a:lnTo>
                    <a:lnTo>
                      <a:pt x="6" y="23"/>
                    </a:lnTo>
                    <a:lnTo>
                      <a:pt x="5" y="23"/>
                    </a:lnTo>
                    <a:lnTo>
                      <a:pt x="5" y="22"/>
                    </a:lnTo>
                    <a:lnTo>
                      <a:pt x="4" y="21"/>
                    </a:lnTo>
                    <a:lnTo>
                      <a:pt x="3" y="21"/>
                    </a:lnTo>
                    <a:lnTo>
                      <a:pt x="3" y="20"/>
                    </a:lnTo>
                    <a:lnTo>
                      <a:pt x="2" y="20"/>
                    </a:lnTo>
                    <a:lnTo>
                      <a:pt x="2" y="19"/>
                    </a:lnTo>
                    <a:lnTo>
                      <a:pt x="1" y="18"/>
                    </a:lnTo>
                    <a:lnTo>
                      <a:pt x="1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11"/>
                    </a:lnTo>
                    <a:lnTo>
                      <a:pt x="1" y="10"/>
                    </a:lnTo>
                    <a:lnTo>
                      <a:pt x="2" y="9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8" y="0"/>
                    </a:lnTo>
                    <a:lnTo>
                      <a:pt x="29" y="0"/>
                    </a:lnTo>
                    <a:lnTo>
                      <a:pt x="31" y="0"/>
                    </a:lnTo>
                    <a:lnTo>
                      <a:pt x="32" y="0"/>
                    </a:lnTo>
                    <a:lnTo>
                      <a:pt x="33" y="1"/>
                    </a:lnTo>
                    <a:lnTo>
                      <a:pt x="34" y="1"/>
                    </a:lnTo>
                    <a:lnTo>
                      <a:pt x="36" y="1"/>
                    </a:lnTo>
                    <a:lnTo>
                      <a:pt x="37" y="1"/>
                    </a:lnTo>
                    <a:lnTo>
                      <a:pt x="38" y="1"/>
                    </a:lnTo>
                    <a:lnTo>
                      <a:pt x="39" y="2"/>
                    </a:lnTo>
                    <a:lnTo>
                      <a:pt x="40" y="2"/>
                    </a:lnTo>
                    <a:lnTo>
                      <a:pt x="41" y="3"/>
                    </a:lnTo>
                    <a:lnTo>
                      <a:pt x="42" y="3"/>
                    </a:lnTo>
                    <a:lnTo>
                      <a:pt x="43" y="3"/>
                    </a:lnTo>
                    <a:lnTo>
                      <a:pt x="44" y="4"/>
                    </a:lnTo>
                    <a:lnTo>
                      <a:pt x="45" y="4"/>
                    </a:lnTo>
                    <a:lnTo>
                      <a:pt x="46" y="5"/>
                    </a:lnTo>
                    <a:lnTo>
                      <a:pt x="47" y="5"/>
                    </a:lnTo>
                    <a:lnTo>
                      <a:pt x="48" y="6"/>
                    </a:lnTo>
                    <a:lnTo>
                      <a:pt x="49" y="6"/>
                    </a:lnTo>
                    <a:lnTo>
                      <a:pt x="49" y="7"/>
                    </a:lnTo>
                    <a:lnTo>
                      <a:pt x="50" y="7"/>
                    </a:lnTo>
                    <a:lnTo>
                      <a:pt x="51" y="8"/>
                    </a:lnTo>
                    <a:lnTo>
                      <a:pt x="51" y="9"/>
                    </a:lnTo>
                    <a:lnTo>
                      <a:pt x="52" y="9"/>
                    </a:lnTo>
                    <a:lnTo>
                      <a:pt x="52" y="10"/>
                    </a:lnTo>
                    <a:lnTo>
                      <a:pt x="52" y="11"/>
                    </a:lnTo>
                    <a:lnTo>
                      <a:pt x="53" y="11"/>
                    </a:lnTo>
                    <a:lnTo>
                      <a:pt x="53" y="12"/>
                    </a:lnTo>
                    <a:lnTo>
                      <a:pt x="53" y="13"/>
                    </a:lnTo>
                    <a:lnTo>
                      <a:pt x="53" y="14"/>
                    </a:ln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7" name="Freeform 383"/>
              <p:cNvSpPr>
                <a:spLocks/>
              </p:cNvSpPr>
              <p:nvPr/>
            </p:nvSpPr>
            <p:spPr bwMode="auto">
              <a:xfrm>
                <a:off x="4858569" y="2926784"/>
                <a:ext cx="46485" cy="703082"/>
              </a:xfrm>
              <a:custGeom>
                <a:avLst/>
                <a:gdLst>
                  <a:gd name="T0" fmla="*/ 0 w 8"/>
                  <a:gd name="T1" fmla="*/ 2147483647 h 121"/>
                  <a:gd name="T2" fmla="*/ 0 w 8"/>
                  <a:gd name="T3" fmla="*/ 2147483647 h 121"/>
                  <a:gd name="T4" fmla="*/ 2147483647 w 8"/>
                  <a:gd name="T5" fmla="*/ 2147483647 h 121"/>
                  <a:gd name="T6" fmla="*/ 2147483647 w 8"/>
                  <a:gd name="T7" fmla="*/ 2147483647 h 121"/>
                  <a:gd name="T8" fmla="*/ 2147483647 w 8"/>
                  <a:gd name="T9" fmla="*/ 2147483647 h 121"/>
                  <a:gd name="T10" fmla="*/ 2147483647 w 8"/>
                  <a:gd name="T11" fmla="*/ 2147483647 h 121"/>
                  <a:gd name="T12" fmla="*/ 2147483647 w 8"/>
                  <a:gd name="T13" fmla="*/ 2147483647 h 121"/>
                  <a:gd name="T14" fmla="*/ 2147483647 w 8"/>
                  <a:gd name="T15" fmla="*/ 2147483647 h 121"/>
                  <a:gd name="T16" fmla="*/ 2147483647 w 8"/>
                  <a:gd name="T17" fmla="*/ 2147483647 h 121"/>
                  <a:gd name="T18" fmla="*/ 2147483647 w 8"/>
                  <a:gd name="T19" fmla="*/ 2147483647 h 121"/>
                  <a:gd name="T20" fmla="*/ 2147483647 w 8"/>
                  <a:gd name="T21" fmla="*/ 2147483647 h 121"/>
                  <a:gd name="T22" fmla="*/ 2147483647 w 8"/>
                  <a:gd name="T23" fmla="*/ 2147483647 h 121"/>
                  <a:gd name="T24" fmla="*/ 2147483647 w 8"/>
                  <a:gd name="T25" fmla="*/ 2147483647 h 121"/>
                  <a:gd name="T26" fmla="*/ 2147483647 w 8"/>
                  <a:gd name="T27" fmla="*/ 2147483647 h 121"/>
                  <a:gd name="T28" fmla="*/ 2147483647 w 8"/>
                  <a:gd name="T29" fmla="*/ 2147483647 h 121"/>
                  <a:gd name="T30" fmla="*/ 2147483647 w 8"/>
                  <a:gd name="T31" fmla="*/ 2147483647 h 121"/>
                  <a:gd name="T32" fmla="*/ 2147483647 w 8"/>
                  <a:gd name="T33" fmla="*/ 2147483647 h 121"/>
                  <a:gd name="T34" fmla="*/ 2147483647 w 8"/>
                  <a:gd name="T35" fmla="*/ 2147483647 h 121"/>
                  <a:gd name="T36" fmla="*/ 2147483647 w 8"/>
                  <a:gd name="T37" fmla="*/ 2147483647 h 121"/>
                  <a:gd name="T38" fmla="*/ 2147483647 w 8"/>
                  <a:gd name="T39" fmla="*/ 2147483647 h 121"/>
                  <a:gd name="T40" fmla="*/ 2147483647 w 8"/>
                  <a:gd name="T41" fmla="*/ 2147483647 h 121"/>
                  <a:gd name="T42" fmla="*/ 2147483647 w 8"/>
                  <a:gd name="T43" fmla="*/ 2147483647 h 121"/>
                  <a:gd name="T44" fmla="*/ 2147483647 w 8"/>
                  <a:gd name="T45" fmla="*/ 0 h 121"/>
                  <a:gd name="T46" fmla="*/ 2147483647 w 8"/>
                  <a:gd name="T47" fmla="*/ 0 h 121"/>
                  <a:gd name="T48" fmla="*/ 2147483647 w 8"/>
                  <a:gd name="T49" fmla="*/ 0 h 121"/>
                  <a:gd name="T50" fmla="*/ 2147483647 w 8"/>
                  <a:gd name="T51" fmla="*/ 0 h 121"/>
                  <a:gd name="T52" fmla="*/ 2147483647 w 8"/>
                  <a:gd name="T53" fmla="*/ 0 h 121"/>
                  <a:gd name="T54" fmla="*/ 2147483647 w 8"/>
                  <a:gd name="T55" fmla="*/ 0 h 121"/>
                  <a:gd name="T56" fmla="*/ 2147483647 w 8"/>
                  <a:gd name="T57" fmla="*/ 2147483647 h 121"/>
                  <a:gd name="T58" fmla="*/ 2147483647 w 8"/>
                  <a:gd name="T59" fmla="*/ 2147483647 h 121"/>
                  <a:gd name="T60" fmla="*/ 2147483647 w 8"/>
                  <a:gd name="T61" fmla="*/ 2147483647 h 121"/>
                  <a:gd name="T62" fmla="*/ 0 w 8"/>
                  <a:gd name="T63" fmla="*/ 2147483647 h 121"/>
                  <a:gd name="T64" fmla="*/ 0 w 8"/>
                  <a:gd name="T65" fmla="*/ 2147483647 h 1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"/>
                  <a:gd name="T100" fmla="*/ 0 h 121"/>
                  <a:gd name="T101" fmla="*/ 8 w 8"/>
                  <a:gd name="T102" fmla="*/ 121 h 12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" h="121">
                    <a:moveTo>
                      <a:pt x="0" y="4"/>
                    </a:moveTo>
                    <a:lnTo>
                      <a:pt x="0" y="117"/>
                    </a:lnTo>
                    <a:lnTo>
                      <a:pt x="0" y="118"/>
                    </a:lnTo>
                    <a:lnTo>
                      <a:pt x="0" y="119"/>
                    </a:lnTo>
                    <a:lnTo>
                      <a:pt x="1" y="119"/>
                    </a:lnTo>
                    <a:lnTo>
                      <a:pt x="1" y="120"/>
                    </a:lnTo>
                    <a:lnTo>
                      <a:pt x="2" y="121"/>
                    </a:lnTo>
                    <a:lnTo>
                      <a:pt x="3" y="121"/>
                    </a:lnTo>
                    <a:lnTo>
                      <a:pt x="4" y="121"/>
                    </a:lnTo>
                    <a:lnTo>
                      <a:pt x="5" y="121"/>
                    </a:lnTo>
                    <a:lnTo>
                      <a:pt x="6" y="121"/>
                    </a:lnTo>
                    <a:lnTo>
                      <a:pt x="7" y="121"/>
                    </a:lnTo>
                    <a:lnTo>
                      <a:pt x="7" y="120"/>
                    </a:lnTo>
                    <a:lnTo>
                      <a:pt x="8" y="120"/>
                    </a:lnTo>
                    <a:lnTo>
                      <a:pt x="8" y="119"/>
                    </a:lnTo>
                    <a:lnTo>
                      <a:pt x="8" y="118"/>
                    </a:lnTo>
                    <a:lnTo>
                      <a:pt x="8" y="117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8" name="Freeform 384"/>
              <p:cNvSpPr>
                <a:spLocks/>
              </p:cNvSpPr>
              <p:nvPr/>
            </p:nvSpPr>
            <p:spPr bwMode="auto">
              <a:xfrm>
                <a:off x="4649388" y="2700170"/>
                <a:ext cx="104590" cy="395119"/>
              </a:xfrm>
              <a:custGeom>
                <a:avLst/>
                <a:gdLst>
                  <a:gd name="T0" fmla="*/ 2147483647 w 18"/>
                  <a:gd name="T1" fmla="*/ 2147483647 h 68"/>
                  <a:gd name="T2" fmla="*/ 2147483647 w 18"/>
                  <a:gd name="T3" fmla="*/ 2147483647 h 68"/>
                  <a:gd name="T4" fmla="*/ 2147483647 w 18"/>
                  <a:gd name="T5" fmla="*/ 2147483647 h 68"/>
                  <a:gd name="T6" fmla="*/ 2147483647 w 18"/>
                  <a:gd name="T7" fmla="*/ 2147483647 h 68"/>
                  <a:gd name="T8" fmla="*/ 2147483647 w 18"/>
                  <a:gd name="T9" fmla="*/ 2147483647 h 68"/>
                  <a:gd name="T10" fmla="*/ 2147483647 w 18"/>
                  <a:gd name="T11" fmla="*/ 2147483647 h 68"/>
                  <a:gd name="T12" fmla="*/ 2147483647 w 18"/>
                  <a:gd name="T13" fmla="*/ 2147483647 h 68"/>
                  <a:gd name="T14" fmla="*/ 2147483647 w 18"/>
                  <a:gd name="T15" fmla="*/ 2147483647 h 68"/>
                  <a:gd name="T16" fmla="*/ 0 w 18"/>
                  <a:gd name="T17" fmla="*/ 2147483647 h 68"/>
                  <a:gd name="T18" fmla="*/ 0 w 18"/>
                  <a:gd name="T19" fmla="*/ 2147483647 h 68"/>
                  <a:gd name="T20" fmla="*/ 0 w 18"/>
                  <a:gd name="T21" fmla="*/ 2147483647 h 68"/>
                  <a:gd name="T22" fmla="*/ 2147483647 w 18"/>
                  <a:gd name="T23" fmla="*/ 2147483647 h 68"/>
                  <a:gd name="T24" fmla="*/ 2147483647 w 18"/>
                  <a:gd name="T25" fmla="*/ 2147483647 h 68"/>
                  <a:gd name="T26" fmla="*/ 2147483647 w 18"/>
                  <a:gd name="T27" fmla="*/ 2147483647 h 68"/>
                  <a:gd name="T28" fmla="*/ 2147483647 w 18"/>
                  <a:gd name="T29" fmla="*/ 2147483647 h 68"/>
                  <a:gd name="T30" fmla="*/ 2147483647 w 18"/>
                  <a:gd name="T31" fmla="*/ 2147483647 h 68"/>
                  <a:gd name="T32" fmla="*/ 2147483647 w 18"/>
                  <a:gd name="T33" fmla="*/ 2147483647 h 68"/>
                  <a:gd name="T34" fmla="*/ 2147483647 w 18"/>
                  <a:gd name="T35" fmla="*/ 2147483647 h 68"/>
                  <a:gd name="T36" fmla="*/ 2147483647 w 18"/>
                  <a:gd name="T37" fmla="*/ 2147483647 h 68"/>
                  <a:gd name="T38" fmla="*/ 2147483647 w 18"/>
                  <a:gd name="T39" fmla="*/ 2147483647 h 68"/>
                  <a:gd name="T40" fmla="*/ 2147483647 w 18"/>
                  <a:gd name="T41" fmla="*/ 2147483647 h 68"/>
                  <a:gd name="T42" fmla="*/ 2147483647 w 18"/>
                  <a:gd name="T43" fmla="*/ 2147483647 h 68"/>
                  <a:gd name="T44" fmla="*/ 2147483647 w 18"/>
                  <a:gd name="T45" fmla="*/ 2147483647 h 68"/>
                  <a:gd name="T46" fmla="*/ 2147483647 w 18"/>
                  <a:gd name="T47" fmla="*/ 2147483647 h 68"/>
                  <a:gd name="T48" fmla="*/ 2147483647 w 18"/>
                  <a:gd name="T49" fmla="*/ 2147483647 h 68"/>
                  <a:gd name="T50" fmla="*/ 2147483647 w 18"/>
                  <a:gd name="T51" fmla="*/ 2147483647 h 68"/>
                  <a:gd name="T52" fmla="*/ 2147483647 w 18"/>
                  <a:gd name="T53" fmla="*/ 2147483647 h 68"/>
                  <a:gd name="T54" fmla="*/ 2147483647 w 18"/>
                  <a:gd name="T55" fmla="*/ 2147483647 h 68"/>
                  <a:gd name="T56" fmla="*/ 2147483647 w 18"/>
                  <a:gd name="T57" fmla="*/ 2147483647 h 68"/>
                  <a:gd name="T58" fmla="*/ 2147483647 w 18"/>
                  <a:gd name="T59" fmla="*/ 2147483647 h 68"/>
                  <a:gd name="T60" fmla="*/ 2147483647 w 18"/>
                  <a:gd name="T61" fmla="*/ 2147483647 h 68"/>
                  <a:gd name="T62" fmla="*/ 2147483647 w 18"/>
                  <a:gd name="T63" fmla="*/ 2147483647 h 68"/>
                  <a:gd name="T64" fmla="*/ 2147483647 w 18"/>
                  <a:gd name="T65" fmla="*/ 2147483647 h 68"/>
                  <a:gd name="T66" fmla="*/ 2147483647 w 18"/>
                  <a:gd name="T67" fmla="*/ 2147483647 h 68"/>
                  <a:gd name="T68" fmla="*/ 2147483647 w 18"/>
                  <a:gd name="T69" fmla="*/ 2147483647 h 68"/>
                  <a:gd name="T70" fmla="*/ 2147483647 w 18"/>
                  <a:gd name="T71" fmla="*/ 2147483647 h 68"/>
                  <a:gd name="T72" fmla="*/ 2147483647 w 18"/>
                  <a:gd name="T73" fmla="*/ 2147483647 h 68"/>
                  <a:gd name="T74" fmla="*/ 2147483647 w 18"/>
                  <a:gd name="T75" fmla="*/ 2147483647 h 68"/>
                  <a:gd name="T76" fmla="*/ 2147483647 w 18"/>
                  <a:gd name="T77" fmla="*/ 2147483647 h 68"/>
                  <a:gd name="T78" fmla="*/ 2147483647 w 18"/>
                  <a:gd name="T79" fmla="*/ 2147483647 h 68"/>
                  <a:gd name="T80" fmla="*/ 2147483647 w 18"/>
                  <a:gd name="T81" fmla="*/ 2147483647 h 68"/>
                  <a:gd name="T82" fmla="*/ 2147483647 w 18"/>
                  <a:gd name="T83" fmla="*/ 2147483647 h 68"/>
                  <a:gd name="T84" fmla="*/ 2147483647 w 18"/>
                  <a:gd name="T85" fmla="*/ 2147483647 h 68"/>
                  <a:gd name="T86" fmla="*/ 2147483647 w 18"/>
                  <a:gd name="T87" fmla="*/ 2147483647 h 68"/>
                  <a:gd name="T88" fmla="*/ 2147483647 w 18"/>
                  <a:gd name="T89" fmla="*/ 2147483647 h 68"/>
                  <a:gd name="T90" fmla="*/ 2147483647 w 18"/>
                  <a:gd name="T91" fmla="*/ 2147483647 h 68"/>
                  <a:gd name="T92" fmla="*/ 2147483647 w 18"/>
                  <a:gd name="T93" fmla="*/ 2147483647 h 68"/>
                  <a:gd name="T94" fmla="*/ 2147483647 w 18"/>
                  <a:gd name="T95" fmla="*/ 2147483647 h 68"/>
                  <a:gd name="T96" fmla="*/ 2147483647 w 18"/>
                  <a:gd name="T97" fmla="*/ 2147483647 h 68"/>
                  <a:gd name="T98" fmla="*/ 2147483647 w 18"/>
                  <a:gd name="T99" fmla="*/ 2147483647 h 68"/>
                  <a:gd name="T100" fmla="*/ 2147483647 w 18"/>
                  <a:gd name="T101" fmla="*/ 2147483647 h 68"/>
                  <a:gd name="T102" fmla="*/ 2147483647 w 18"/>
                  <a:gd name="T103" fmla="*/ 2147483647 h 68"/>
                  <a:gd name="T104" fmla="*/ 2147483647 w 18"/>
                  <a:gd name="T105" fmla="*/ 2147483647 h 68"/>
                  <a:gd name="T106" fmla="*/ 2147483647 w 18"/>
                  <a:gd name="T107" fmla="*/ 2147483647 h 68"/>
                  <a:gd name="T108" fmla="*/ 2147483647 w 18"/>
                  <a:gd name="T109" fmla="*/ 2147483647 h 68"/>
                  <a:gd name="T110" fmla="*/ 2147483647 w 18"/>
                  <a:gd name="T111" fmla="*/ 0 h 68"/>
                  <a:gd name="T112" fmla="*/ 2147483647 w 18"/>
                  <a:gd name="T113" fmla="*/ 0 h 68"/>
                  <a:gd name="T114" fmla="*/ 2147483647 w 18"/>
                  <a:gd name="T115" fmla="*/ 0 h 68"/>
                  <a:gd name="T116" fmla="*/ 2147483647 w 18"/>
                  <a:gd name="T117" fmla="*/ 0 h 68"/>
                  <a:gd name="T118" fmla="*/ 2147483647 w 18"/>
                  <a:gd name="T119" fmla="*/ 0 h 68"/>
                  <a:gd name="T120" fmla="*/ 2147483647 w 18"/>
                  <a:gd name="T121" fmla="*/ 2147483647 h 68"/>
                  <a:gd name="T122" fmla="*/ 2147483647 w 18"/>
                  <a:gd name="T123" fmla="*/ 2147483647 h 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"/>
                  <a:gd name="T187" fmla="*/ 0 h 68"/>
                  <a:gd name="T188" fmla="*/ 18 w 18"/>
                  <a:gd name="T189" fmla="*/ 68 h 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" h="68">
                    <a:moveTo>
                      <a:pt x="10" y="2"/>
                    </a:moveTo>
                    <a:lnTo>
                      <a:pt x="10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4" y="15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2" y="21"/>
                    </a:lnTo>
                    <a:lnTo>
                      <a:pt x="1" y="23"/>
                    </a:lnTo>
                    <a:lnTo>
                      <a:pt x="1" y="25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1" y="47"/>
                    </a:lnTo>
                    <a:lnTo>
                      <a:pt x="2" y="50"/>
                    </a:lnTo>
                    <a:lnTo>
                      <a:pt x="2" y="52"/>
                    </a:lnTo>
                    <a:lnTo>
                      <a:pt x="4" y="55"/>
                    </a:lnTo>
                    <a:lnTo>
                      <a:pt x="5" y="58"/>
                    </a:lnTo>
                    <a:lnTo>
                      <a:pt x="7" y="61"/>
                    </a:lnTo>
                    <a:lnTo>
                      <a:pt x="8" y="64"/>
                    </a:lnTo>
                    <a:lnTo>
                      <a:pt x="11" y="67"/>
                    </a:lnTo>
                    <a:lnTo>
                      <a:pt x="11" y="68"/>
                    </a:lnTo>
                    <a:lnTo>
                      <a:pt x="12" y="68"/>
                    </a:lnTo>
                    <a:lnTo>
                      <a:pt x="13" y="68"/>
                    </a:lnTo>
                    <a:lnTo>
                      <a:pt x="14" y="68"/>
                    </a:lnTo>
                    <a:lnTo>
                      <a:pt x="15" y="68"/>
                    </a:lnTo>
                    <a:lnTo>
                      <a:pt x="16" y="68"/>
                    </a:lnTo>
                    <a:lnTo>
                      <a:pt x="16" y="67"/>
                    </a:lnTo>
                    <a:lnTo>
                      <a:pt x="17" y="67"/>
                    </a:lnTo>
                    <a:lnTo>
                      <a:pt x="17" y="66"/>
                    </a:lnTo>
                    <a:lnTo>
                      <a:pt x="17" y="65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8" y="63"/>
                    </a:lnTo>
                    <a:lnTo>
                      <a:pt x="17" y="63"/>
                    </a:lnTo>
                    <a:lnTo>
                      <a:pt x="17" y="62"/>
                    </a:lnTo>
                    <a:lnTo>
                      <a:pt x="15" y="59"/>
                    </a:lnTo>
                    <a:lnTo>
                      <a:pt x="13" y="57"/>
                    </a:lnTo>
                    <a:lnTo>
                      <a:pt x="12" y="55"/>
                    </a:lnTo>
                    <a:lnTo>
                      <a:pt x="11" y="52"/>
                    </a:lnTo>
                    <a:lnTo>
                      <a:pt x="10" y="50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8" y="43"/>
                    </a:lnTo>
                    <a:lnTo>
                      <a:pt x="8" y="40"/>
                    </a:lnTo>
                    <a:lnTo>
                      <a:pt x="8" y="38"/>
                    </a:lnTo>
                    <a:lnTo>
                      <a:pt x="8" y="36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10" y="21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2" y="16"/>
                    </a:lnTo>
                    <a:lnTo>
                      <a:pt x="12" y="15"/>
                    </a:lnTo>
                    <a:lnTo>
                      <a:pt x="13" y="13"/>
                    </a:lnTo>
                    <a:lnTo>
                      <a:pt x="14" y="12"/>
                    </a:lnTo>
                    <a:lnTo>
                      <a:pt x="14" y="11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8"/>
                    </a:lnTo>
                    <a:lnTo>
                      <a:pt x="17" y="7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7" y="3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39" name="Freeform 385"/>
              <p:cNvSpPr>
                <a:spLocks/>
              </p:cNvSpPr>
              <p:nvPr/>
            </p:nvSpPr>
            <p:spPr bwMode="auto">
              <a:xfrm>
                <a:off x="4486692" y="2607200"/>
                <a:ext cx="151075" cy="575249"/>
              </a:xfrm>
              <a:custGeom>
                <a:avLst/>
                <a:gdLst>
                  <a:gd name="T0" fmla="*/ 2147483647 w 26"/>
                  <a:gd name="T1" fmla="*/ 2147483647 h 99"/>
                  <a:gd name="T2" fmla="*/ 2147483647 w 26"/>
                  <a:gd name="T3" fmla="*/ 2147483647 h 99"/>
                  <a:gd name="T4" fmla="*/ 2147483647 w 26"/>
                  <a:gd name="T5" fmla="*/ 2147483647 h 99"/>
                  <a:gd name="T6" fmla="*/ 2147483647 w 26"/>
                  <a:gd name="T7" fmla="*/ 2147483647 h 99"/>
                  <a:gd name="T8" fmla="*/ 2147483647 w 26"/>
                  <a:gd name="T9" fmla="*/ 2147483647 h 99"/>
                  <a:gd name="T10" fmla="*/ 2147483647 w 26"/>
                  <a:gd name="T11" fmla="*/ 2147483647 h 99"/>
                  <a:gd name="T12" fmla="*/ 2147483647 w 26"/>
                  <a:gd name="T13" fmla="*/ 2147483647 h 99"/>
                  <a:gd name="T14" fmla="*/ 2147483647 w 26"/>
                  <a:gd name="T15" fmla="*/ 2147483647 h 99"/>
                  <a:gd name="T16" fmla="*/ 0 w 26"/>
                  <a:gd name="T17" fmla="*/ 2147483647 h 99"/>
                  <a:gd name="T18" fmla="*/ 0 w 26"/>
                  <a:gd name="T19" fmla="*/ 2147483647 h 99"/>
                  <a:gd name="T20" fmla="*/ 0 w 26"/>
                  <a:gd name="T21" fmla="*/ 2147483647 h 99"/>
                  <a:gd name="T22" fmla="*/ 2147483647 w 26"/>
                  <a:gd name="T23" fmla="*/ 2147483647 h 99"/>
                  <a:gd name="T24" fmla="*/ 2147483647 w 26"/>
                  <a:gd name="T25" fmla="*/ 2147483647 h 99"/>
                  <a:gd name="T26" fmla="*/ 2147483647 w 26"/>
                  <a:gd name="T27" fmla="*/ 2147483647 h 99"/>
                  <a:gd name="T28" fmla="*/ 2147483647 w 26"/>
                  <a:gd name="T29" fmla="*/ 2147483647 h 99"/>
                  <a:gd name="T30" fmla="*/ 2147483647 w 26"/>
                  <a:gd name="T31" fmla="*/ 2147483647 h 99"/>
                  <a:gd name="T32" fmla="*/ 2147483647 w 26"/>
                  <a:gd name="T33" fmla="*/ 2147483647 h 99"/>
                  <a:gd name="T34" fmla="*/ 2147483647 w 26"/>
                  <a:gd name="T35" fmla="*/ 2147483647 h 99"/>
                  <a:gd name="T36" fmla="*/ 2147483647 w 26"/>
                  <a:gd name="T37" fmla="*/ 2147483647 h 99"/>
                  <a:gd name="T38" fmla="*/ 2147483647 w 26"/>
                  <a:gd name="T39" fmla="*/ 2147483647 h 99"/>
                  <a:gd name="T40" fmla="*/ 2147483647 w 26"/>
                  <a:gd name="T41" fmla="*/ 2147483647 h 99"/>
                  <a:gd name="T42" fmla="*/ 2147483647 w 26"/>
                  <a:gd name="T43" fmla="*/ 2147483647 h 99"/>
                  <a:gd name="T44" fmla="*/ 2147483647 w 26"/>
                  <a:gd name="T45" fmla="*/ 2147483647 h 99"/>
                  <a:gd name="T46" fmla="*/ 2147483647 w 26"/>
                  <a:gd name="T47" fmla="*/ 2147483647 h 99"/>
                  <a:gd name="T48" fmla="*/ 2147483647 w 26"/>
                  <a:gd name="T49" fmla="*/ 2147483647 h 99"/>
                  <a:gd name="T50" fmla="*/ 2147483647 w 26"/>
                  <a:gd name="T51" fmla="*/ 2147483647 h 99"/>
                  <a:gd name="T52" fmla="*/ 2147483647 w 26"/>
                  <a:gd name="T53" fmla="*/ 2147483647 h 99"/>
                  <a:gd name="T54" fmla="*/ 2147483647 w 26"/>
                  <a:gd name="T55" fmla="*/ 2147483647 h 99"/>
                  <a:gd name="T56" fmla="*/ 2147483647 w 26"/>
                  <a:gd name="T57" fmla="*/ 2147483647 h 99"/>
                  <a:gd name="T58" fmla="*/ 2147483647 w 26"/>
                  <a:gd name="T59" fmla="*/ 2147483647 h 99"/>
                  <a:gd name="T60" fmla="*/ 2147483647 w 26"/>
                  <a:gd name="T61" fmla="*/ 2147483647 h 99"/>
                  <a:gd name="T62" fmla="*/ 2147483647 w 26"/>
                  <a:gd name="T63" fmla="*/ 2147483647 h 99"/>
                  <a:gd name="T64" fmla="*/ 2147483647 w 26"/>
                  <a:gd name="T65" fmla="*/ 2147483647 h 99"/>
                  <a:gd name="T66" fmla="*/ 2147483647 w 26"/>
                  <a:gd name="T67" fmla="*/ 2147483647 h 99"/>
                  <a:gd name="T68" fmla="*/ 2147483647 w 26"/>
                  <a:gd name="T69" fmla="*/ 2147483647 h 99"/>
                  <a:gd name="T70" fmla="*/ 2147483647 w 26"/>
                  <a:gd name="T71" fmla="*/ 2147483647 h 99"/>
                  <a:gd name="T72" fmla="*/ 2147483647 w 26"/>
                  <a:gd name="T73" fmla="*/ 2147483647 h 99"/>
                  <a:gd name="T74" fmla="*/ 2147483647 w 26"/>
                  <a:gd name="T75" fmla="*/ 2147483647 h 99"/>
                  <a:gd name="T76" fmla="*/ 2147483647 w 26"/>
                  <a:gd name="T77" fmla="*/ 2147483647 h 99"/>
                  <a:gd name="T78" fmla="*/ 2147483647 w 26"/>
                  <a:gd name="T79" fmla="*/ 2147483647 h 99"/>
                  <a:gd name="T80" fmla="*/ 2147483647 w 26"/>
                  <a:gd name="T81" fmla="*/ 2147483647 h 99"/>
                  <a:gd name="T82" fmla="*/ 2147483647 w 26"/>
                  <a:gd name="T83" fmla="*/ 2147483647 h 99"/>
                  <a:gd name="T84" fmla="*/ 2147483647 w 26"/>
                  <a:gd name="T85" fmla="*/ 2147483647 h 99"/>
                  <a:gd name="T86" fmla="*/ 2147483647 w 26"/>
                  <a:gd name="T87" fmla="*/ 2147483647 h 99"/>
                  <a:gd name="T88" fmla="*/ 2147483647 w 26"/>
                  <a:gd name="T89" fmla="*/ 2147483647 h 99"/>
                  <a:gd name="T90" fmla="*/ 2147483647 w 26"/>
                  <a:gd name="T91" fmla="*/ 2147483647 h 99"/>
                  <a:gd name="T92" fmla="*/ 2147483647 w 26"/>
                  <a:gd name="T93" fmla="*/ 2147483647 h 99"/>
                  <a:gd name="T94" fmla="*/ 2147483647 w 26"/>
                  <a:gd name="T95" fmla="*/ 2147483647 h 99"/>
                  <a:gd name="T96" fmla="*/ 2147483647 w 26"/>
                  <a:gd name="T97" fmla="*/ 2147483647 h 99"/>
                  <a:gd name="T98" fmla="*/ 2147483647 w 26"/>
                  <a:gd name="T99" fmla="*/ 2147483647 h 99"/>
                  <a:gd name="T100" fmla="*/ 2147483647 w 26"/>
                  <a:gd name="T101" fmla="*/ 2147483647 h 99"/>
                  <a:gd name="T102" fmla="*/ 2147483647 w 26"/>
                  <a:gd name="T103" fmla="*/ 2147483647 h 99"/>
                  <a:gd name="T104" fmla="*/ 2147483647 w 26"/>
                  <a:gd name="T105" fmla="*/ 2147483647 h 99"/>
                  <a:gd name="T106" fmla="*/ 2147483647 w 26"/>
                  <a:gd name="T107" fmla="*/ 2147483647 h 99"/>
                  <a:gd name="T108" fmla="*/ 2147483647 w 26"/>
                  <a:gd name="T109" fmla="*/ 2147483647 h 99"/>
                  <a:gd name="T110" fmla="*/ 2147483647 w 26"/>
                  <a:gd name="T111" fmla="*/ 0 h 99"/>
                  <a:gd name="T112" fmla="*/ 2147483647 w 26"/>
                  <a:gd name="T113" fmla="*/ 0 h 99"/>
                  <a:gd name="T114" fmla="*/ 2147483647 w 26"/>
                  <a:gd name="T115" fmla="*/ 0 h 99"/>
                  <a:gd name="T116" fmla="*/ 2147483647 w 26"/>
                  <a:gd name="T117" fmla="*/ 0 h 99"/>
                  <a:gd name="T118" fmla="*/ 2147483647 w 26"/>
                  <a:gd name="T119" fmla="*/ 0 h 99"/>
                  <a:gd name="T120" fmla="*/ 2147483647 w 26"/>
                  <a:gd name="T121" fmla="*/ 2147483647 h 99"/>
                  <a:gd name="T122" fmla="*/ 2147483647 w 26"/>
                  <a:gd name="T123" fmla="*/ 2147483647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6"/>
                  <a:gd name="T187" fmla="*/ 0 h 99"/>
                  <a:gd name="T188" fmla="*/ 26 w 26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6" h="99">
                    <a:moveTo>
                      <a:pt x="17" y="2"/>
                    </a:moveTo>
                    <a:lnTo>
                      <a:pt x="16" y="2"/>
                    </a:lnTo>
                    <a:lnTo>
                      <a:pt x="15" y="4"/>
                    </a:lnTo>
                    <a:lnTo>
                      <a:pt x="14" y="6"/>
                    </a:lnTo>
                    <a:lnTo>
                      <a:pt x="13" y="7"/>
                    </a:lnTo>
                    <a:lnTo>
                      <a:pt x="12" y="9"/>
                    </a:lnTo>
                    <a:lnTo>
                      <a:pt x="11" y="11"/>
                    </a:lnTo>
                    <a:lnTo>
                      <a:pt x="10" y="13"/>
                    </a:lnTo>
                    <a:lnTo>
                      <a:pt x="8" y="16"/>
                    </a:lnTo>
                    <a:lnTo>
                      <a:pt x="7" y="19"/>
                    </a:lnTo>
                    <a:lnTo>
                      <a:pt x="6" y="22"/>
                    </a:lnTo>
                    <a:lnTo>
                      <a:pt x="5" y="25"/>
                    </a:lnTo>
                    <a:lnTo>
                      <a:pt x="4" y="28"/>
                    </a:lnTo>
                    <a:lnTo>
                      <a:pt x="3" y="31"/>
                    </a:lnTo>
                    <a:lnTo>
                      <a:pt x="2" y="35"/>
                    </a:lnTo>
                    <a:lnTo>
                      <a:pt x="1" y="38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0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0" y="62"/>
                    </a:lnTo>
                    <a:lnTo>
                      <a:pt x="1" y="66"/>
                    </a:lnTo>
                    <a:lnTo>
                      <a:pt x="2" y="70"/>
                    </a:lnTo>
                    <a:lnTo>
                      <a:pt x="3" y="74"/>
                    </a:lnTo>
                    <a:lnTo>
                      <a:pt x="5" y="78"/>
                    </a:lnTo>
                    <a:lnTo>
                      <a:pt x="7" y="82"/>
                    </a:lnTo>
                    <a:lnTo>
                      <a:pt x="10" y="86"/>
                    </a:lnTo>
                    <a:lnTo>
                      <a:pt x="13" y="90"/>
                    </a:lnTo>
                    <a:lnTo>
                      <a:pt x="16" y="94"/>
                    </a:lnTo>
                    <a:lnTo>
                      <a:pt x="20" y="98"/>
                    </a:lnTo>
                    <a:lnTo>
                      <a:pt x="21" y="99"/>
                    </a:lnTo>
                    <a:lnTo>
                      <a:pt x="22" y="99"/>
                    </a:lnTo>
                    <a:lnTo>
                      <a:pt x="23" y="99"/>
                    </a:lnTo>
                    <a:lnTo>
                      <a:pt x="24" y="99"/>
                    </a:lnTo>
                    <a:lnTo>
                      <a:pt x="24" y="98"/>
                    </a:lnTo>
                    <a:lnTo>
                      <a:pt x="25" y="98"/>
                    </a:lnTo>
                    <a:lnTo>
                      <a:pt x="26" y="97"/>
                    </a:lnTo>
                    <a:lnTo>
                      <a:pt x="26" y="96"/>
                    </a:lnTo>
                    <a:lnTo>
                      <a:pt x="26" y="95"/>
                    </a:lnTo>
                    <a:lnTo>
                      <a:pt x="26" y="94"/>
                    </a:lnTo>
                    <a:lnTo>
                      <a:pt x="26" y="93"/>
                    </a:lnTo>
                    <a:lnTo>
                      <a:pt x="25" y="92"/>
                    </a:lnTo>
                    <a:lnTo>
                      <a:pt x="22" y="89"/>
                    </a:lnTo>
                    <a:lnTo>
                      <a:pt x="19" y="85"/>
                    </a:lnTo>
                    <a:lnTo>
                      <a:pt x="16" y="82"/>
                    </a:lnTo>
                    <a:lnTo>
                      <a:pt x="14" y="78"/>
                    </a:lnTo>
                    <a:lnTo>
                      <a:pt x="12" y="75"/>
                    </a:lnTo>
                    <a:lnTo>
                      <a:pt x="11" y="71"/>
                    </a:lnTo>
                    <a:lnTo>
                      <a:pt x="9" y="67"/>
                    </a:lnTo>
                    <a:lnTo>
                      <a:pt x="9" y="64"/>
                    </a:lnTo>
                    <a:lnTo>
                      <a:pt x="8" y="60"/>
                    </a:lnTo>
                    <a:lnTo>
                      <a:pt x="7" y="57"/>
                    </a:lnTo>
                    <a:lnTo>
                      <a:pt x="7" y="53"/>
                    </a:lnTo>
                    <a:lnTo>
                      <a:pt x="7" y="50"/>
                    </a:lnTo>
                    <a:lnTo>
                      <a:pt x="8" y="46"/>
                    </a:lnTo>
                    <a:lnTo>
                      <a:pt x="8" y="43"/>
                    </a:lnTo>
                    <a:lnTo>
                      <a:pt x="9" y="40"/>
                    </a:lnTo>
                    <a:lnTo>
                      <a:pt x="9" y="36"/>
                    </a:lnTo>
                    <a:lnTo>
                      <a:pt x="10" y="33"/>
                    </a:lnTo>
                    <a:lnTo>
                      <a:pt x="11" y="30"/>
                    </a:lnTo>
                    <a:lnTo>
                      <a:pt x="12" y="28"/>
                    </a:lnTo>
                    <a:lnTo>
                      <a:pt x="13" y="25"/>
                    </a:lnTo>
                    <a:lnTo>
                      <a:pt x="14" y="22"/>
                    </a:lnTo>
                    <a:lnTo>
                      <a:pt x="15" y="20"/>
                    </a:lnTo>
                    <a:lnTo>
                      <a:pt x="16" y="18"/>
                    </a:lnTo>
                    <a:lnTo>
                      <a:pt x="17" y="16"/>
                    </a:lnTo>
                    <a:lnTo>
                      <a:pt x="18" y="14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3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4" y="3"/>
                    </a:lnTo>
                    <a:lnTo>
                      <a:pt x="23" y="2"/>
                    </a:lnTo>
                    <a:lnTo>
                      <a:pt x="23" y="1"/>
                    </a:lnTo>
                    <a:lnTo>
                      <a:pt x="22" y="1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0" name="Freeform 386"/>
              <p:cNvSpPr>
                <a:spLocks/>
              </p:cNvSpPr>
              <p:nvPr/>
            </p:nvSpPr>
            <p:spPr bwMode="auto">
              <a:xfrm>
                <a:off x="5044508" y="2700170"/>
                <a:ext cx="104590" cy="395119"/>
              </a:xfrm>
              <a:custGeom>
                <a:avLst/>
                <a:gdLst>
                  <a:gd name="T0" fmla="*/ 2147483647 w 18"/>
                  <a:gd name="T1" fmla="*/ 2147483647 h 68"/>
                  <a:gd name="T2" fmla="*/ 0 w 18"/>
                  <a:gd name="T3" fmla="*/ 2147483647 h 68"/>
                  <a:gd name="T4" fmla="*/ 0 w 18"/>
                  <a:gd name="T5" fmla="*/ 2147483647 h 68"/>
                  <a:gd name="T6" fmla="*/ 0 w 18"/>
                  <a:gd name="T7" fmla="*/ 2147483647 h 68"/>
                  <a:gd name="T8" fmla="*/ 0 w 18"/>
                  <a:gd name="T9" fmla="*/ 2147483647 h 68"/>
                  <a:gd name="T10" fmla="*/ 0 w 18"/>
                  <a:gd name="T11" fmla="*/ 2147483647 h 68"/>
                  <a:gd name="T12" fmla="*/ 0 w 18"/>
                  <a:gd name="T13" fmla="*/ 2147483647 h 68"/>
                  <a:gd name="T14" fmla="*/ 0 w 18"/>
                  <a:gd name="T15" fmla="*/ 2147483647 h 68"/>
                  <a:gd name="T16" fmla="*/ 2147483647 w 18"/>
                  <a:gd name="T17" fmla="*/ 2147483647 h 68"/>
                  <a:gd name="T18" fmla="*/ 2147483647 w 18"/>
                  <a:gd name="T19" fmla="*/ 2147483647 h 68"/>
                  <a:gd name="T20" fmla="*/ 2147483647 w 18"/>
                  <a:gd name="T21" fmla="*/ 2147483647 h 68"/>
                  <a:gd name="T22" fmla="*/ 2147483647 w 18"/>
                  <a:gd name="T23" fmla="*/ 2147483647 h 68"/>
                  <a:gd name="T24" fmla="*/ 2147483647 w 18"/>
                  <a:gd name="T25" fmla="*/ 2147483647 h 68"/>
                  <a:gd name="T26" fmla="*/ 2147483647 w 18"/>
                  <a:gd name="T27" fmla="*/ 2147483647 h 68"/>
                  <a:gd name="T28" fmla="*/ 2147483647 w 18"/>
                  <a:gd name="T29" fmla="*/ 2147483647 h 68"/>
                  <a:gd name="T30" fmla="*/ 2147483647 w 18"/>
                  <a:gd name="T31" fmla="*/ 2147483647 h 68"/>
                  <a:gd name="T32" fmla="*/ 2147483647 w 18"/>
                  <a:gd name="T33" fmla="*/ 2147483647 h 68"/>
                  <a:gd name="T34" fmla="*/ 2147483647 w 18"/>
                  <a:gd name="T35" fmla="*/ 2147483647 h 68"/>
                  <a:gd name="T36" fmla="*/ 2147483647 w 18"/>
                  <a:gd name="T37" fmla="*/ 2147483647 h 68"/>
                  <a:gd name="T38" fmla="*/ 2147483647 w 18"/>
                  <a:gd name="T39" fmla="*/ 2147483647 h 68"/>
                  <a:gd name="T40" fmla="*/ 2147483647 w 18"/>
                  <a:gd name="T41" fmla="*/ 2147483647 h 68"/>
                  <a:gd name="T42" fmla="*/ 2147483647 w 18"/>
                  <a:gd name="T43" fmla="*/ 2147483647 h 68"/>
                  <a:gd name="T44" fmla="*/ 2147483647 w 18"/>
                  <a:gd name="T45" fmla="*/ 2147483647 h 68"/>
                  <a:gd name="T46" fmla="*/ 0 w 18"/>
                  <a:gd name="T47" fmla="*/ 2147483647 h 68"/>
                  <a:gd name="T48" fmla="*/ 0 w 18"/>
                  <a:gd name="T49" fmla="*/ 2147483647 h 68"/>
                  <a:gd name="T50" fmla="*/ 0 w 18"/>
                  <a:gd name="T51" fmla="*/ 2147483647 h 68"/>
                  <a:gd name="T52" fmla="*/ 0 w 18"/>
                  <a:gd name="T53" fmla="*/ 2147483647 h 68"/>
                  <a:gd name="T54" fmla="*/ 0 w 18"/>
                  <a:gd name="T55" fmla="*/ 2147483647 h 68"/>
                  <a:gd name="T56" fmla="*/ 0 w 18"/>
                  <a:gd name="T57" fmla="*/ 2147483647 h 68"/>
                  <a:gd name="T58" fmla="*/ 0 w 18"/>
                  <a:gd name="T59" fmla="*/ 2147483647 h 68"/>
                  <a:gd name="T60" fmla="*/ 2147483647 w 18"/>
                  <a:gd name="T61" fmla="*/ 2147483647 h 68"/>
                  <a:gd name="T62" fmla="*/ 2147483647 w 18"/>
                  <a:gd name="T63" fmla="*/ 2147483647 h 68"/>
                  <a:gd name="T64" fmla="*/ 2147483647 w 18"/>
                  <a:gd name="T65" fmla="*/ 2147483647 h 68"/>
                  <a:gd name="T66" fmla="*/ 2147483647 w 18"/>
                  <a:gd name="T67" fmla="*/ 2147483647 h 68"/>
                  <a:gd name="T68" fmla="*/ 2147483647 w 18"/>
                  <a:gd name="T69" fmla="*/ 2147483647 h 68"/>
                  <a:gd name="T70" fmla="*/ 2147483647 w 18"/>
                  <a:gd name="T71" fmla="*/ 2147483647 h 68"/>
                  <a:gd name="T72" fmla="*/ 2147483647 w 18"/>
                  <a:gd name="T73" fmla="*/ 2147483647 h 68"/>
                  <a:gd name="T74" fmla="*/ 2147483647 w 18"/>
                  <a:gd name="T75" fmla="*/ 2147483647 h 68"/>
                  <a:gd name="T76" fmla="*/ 2147483647 w 18"/>
                  <a:gd name="T77" fmla="*/ 2147483647 h 68"/>
                  <a:gd name="T78" fmla="*/ 2147483647 w 18"/>
                  <a:gd name="T79" fmla="*/ 2147483647 h 68"/>
                  <a:gd name="T80" fmla="*/ 2147483647 w 18"/>
                  <a:gd name="T81" fmla="*/ 2147483647 h 68"/>
                  <a:gd name="T82" fmla="*/ 2147483647 w 18"/>
                  <a:gd name="T83" fmla="*/ 2147483647 h 68"/>
                  <a:gd name="T84" fmla="*/ 2147483647 w 18"/>
                  <a:gd name="T85" fmla="*/ 2147483647 h 68"/>
                  <a:gd name="T86" fmla="*/ 2147483647 w 18"/>
                  <a:gd name="T87" fmla="*/ 2147483647 h 68"/>
                  <a:gd name="T88" fmla="*/ 2147483647 w 18"/>
                  <a:gd name="T89" fmla="*/ 2147483647 h 68"/>
                  <a:gd name="T90" fmla="*/ 2147483647 w 18"/>
                  <a:gd name="T91" fmla="*/ 2147483647 h 68"/>
                  <a:gd name="T92" fmla="*/ 2147483647 w 18"/>
                  <a:gd name="T93" fmla="*/ 2147483647 h 68"/>
                  <a:gd name="T94" fmla="*/ 2147483647 w 18"/>
                  <a:gd name="T95" fmla="*/ 2147483647 h 68"/>
                  <a:gd name="T96" fmla="*/ 2147483647 w 18"/>
                  <a:gd name="T97" fmla="*/ 2147483647 h 68"/>
                  <a:gd name="T98" fmla="*/ 2147483647 w 18"/>
                  <a:gd name="T99" fmla="*/ 2147483647 h 68"/>
                  <a:gd name="T100" fmla="*/ 2147483647 w 18"/>
                  <a:gd name="T101" fmla="*/ 2147483647 h 68"/>
                  <a:gd name="T102" fmla="*/ 2147483647 w 18"/>
                  <a:gd name="T103" fmla="*/ 2147483647 h 68"/>
                  <a:gd name="T104" fmla="*/ 2147483647 w 18"/>
                  <a:gd name="T105" fmla="*/ 2147483647 h 68"/>
                  <a:gd name="T106" fmla="*/ 2147483647 w 18"/>
                  <a:gd name="T107" fmla="*/ 2147483647 h 68"/>
                  <a:gd name="T108" fmla="*/ 2147483647 w 18"/>
                  <a:gd name="T109" fmla="*/ 2147483647 h 68"/>
                  <a:gd name="T110" fmla="*/ 2147483647 w 18"/>
                  <a:gd name="T111" fmla="*/ 2147483647 h 68"/>
                  <a:gd name="T112" fmla="*/ 2147483647 w 18"/>
                  <a:gd name="T113" fmla="*/ 0 h 68"/>
                  <a:gd name="T114" fmla="*/ 2147483647 w 18"/>
                  <a:gd name="T115" fmla="*/ 0 h 68"/>
                  <a:gd name="T116" fmla="*/ 2147483647 w 18"/>
                  <a:gd name="T117" fmla="*/ 0 h 68"/>
                  <a:gd name="T118" fmla="*/ 2147483647 w 18"/>
                  <a:gd name="T119" fmla="*/ 0 h 68"/>
                  <a:gd name="T120" fmla="*/ 2147483647 w 18"/>
                  <a:gd name="T121" fmla="*/ 0 h 68"/>
                  <a:gd name="T122" fmla="*/ 2147483647 w 18"/>
                  <a:gd name="T123" fmla="*/ 2147483647 h 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"/>
                  <a:gd name="T187" fmla="*/ 0 h 68"/>
                  <a:gd name="T188" fmla="*/ 18 w 18"/>
                  <a:gd name="T189" fmla="*/ 68 h 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" h="68">
                    <a:moveTo>
                      <a:pt x="1" y="1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4" y="12"/>
                    </a:lnTo>
                    <a:lnTo>
                      <a:pt x="4" y="13"/>
                    </a:lnTo>
                    <a:lnTo>
                      <a:pt x="5" y="15"/>
                    </a:lnTo>
                    <a:lnTo>
                      <a:pt x="6" y="16"/>
                    </a:lnTo>
                    <a:lnTo>
                      <a:pt x="6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8" y="23"/>
                    </a:lnTo>
                    <a:lnTo>
                      <a:pt x="8" y="25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10" y="31"/>
                    </a:lnTo>
                    <a:lnTo>
                      <a:pt x="10" y="33"/>
                    </a:lnTo>
                    <a:lnTo>
                      <a:pt x="10" y="36"/>
                    </a:lnTo>
                    <a:lnTo>
                      <a:pt x="10" y="38"/>
                    </a:lnTo>
                    <a:lnTo>
                      <a:pt x="10" y="40"/>
                    </a:lnTo>
                    <a:lnTo>
                      <a:pt x="9" y="43"/>
                    </a:lnTo>
                    <a:lnTo>
                      <a:pt x="9" y="45"/>
                    </a:lnTo>
                    <a:lnTo>
                      <a:pt x="8" y="47"/>
                    </a:lnTo>
                    <a:lnTo>
                      <a:pt x="7" y="50"/>
                    </a:lnTo>
                    <a:lnTo>
                      <a:pt x="6" y="52"/>
                    </a:lnTo>
                    <a:lnTo>
                      <a:pt x="5" y="55"/>
                    </a:lnTo>
                    <a:lnTo>
                      <a:pt x="4" y="57"/>
                    </a:lnTo>
                    <a:lnTo>
                      <a:pt x="2" y="59"/>
                    </a:lnTo>
                    <a:lnTo>
                      <a:pt x="1" y="62"/>
                    </a:lnTo>
                    <a:lnTo>
                      <a:pt x="0" y="62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0" y="65"/>
                    </a:lnTo>
                    <a:lnTo>
                      <a:pt x="0" y="66"/>
                    </a:lnTo>
                    <a:lnTo>
                      <a:pt x="1" y="67"/>
                    </a:lnTo>
                    <a:lnTo>
                      <a:pt x="1" y="68"/>
                    </a:lnTo>
                    <a:lnTo>
                      <a:pt x="2" y="68"/>
                    </a:lnTo>
                    <a:lnTo>
                      <a:pt x="3" y="68"/>
                    </a:lnTo>
                    <a:lnTo>
                      <a:pt x="4" y="68"/>
                    </a:lnTo>
                    <a:lnTo>
                      <a:pt x="5" y="68"/>
                    </a:lnTo>
                    <a:lnTo>
                      <a:pt x="6" y="68"/>
                    </a:lnTo>
                    <a:lnTo>
                      <a:pt x="6" y="67"/>
                    </a:lnTo>
                    <a:lnTo>
                      <a:pt x="7" y="67"/>
                    </a:lnTo>
                    <a:lnTo>
                      <a:pt x="9" y="64"/>
                    </a:lnTo>
                    <a:lnTo>
                      <a:pt x="11" y="61"/>
                    </a:lnTo>
                    <a:lnTo>
                      <a:pt x="12" y="58"/>
                    </a:lnTo>
                    <a:lnTo>
                      <a:pt x="14" y="55"/>
                    </a:lnTo>
                    <a:lnTo>
                      <a:pt x="15" y="52"/>
                    </a:lnTo>
                    <a:lnTo>
                      <a:pt x="16" y="50"/>
                    </a:lnTo>
                    <a:lnTo>
                      <a:pt x="16" y="47"/>
                    </a:lnTo>
                    <a:lnTo>
                      <a:pt x="17" y="44"/>
                    </a:lnTo>
                    <a:lnTo>
                      <a:pt x="17" y="41"/>
                    </a:lnTo>
                    <a:lnTo>
                      <a:pt x="18" y="38"/>
                    </a:lnTo>
                    <a:lnTo>
                      <a:pt x="18" y="36"/>
                    </a:lnTo>
                    <a:lnTo>
                      <a:pt x="17" y="33"/>
                    </a:lnTo>
                    <a:lnTo>
                      <a:pt x="17" y="30"/>
                    </a:lnTo>
                    <a:lnTo>
                      <a:pt x="17" y="28"/>
                    </a:lnTo>
                    <a:lnTo>
                      <a:pt x="16" y="25"/>
                    </a:lnTo>
                    <a:lnTo>
                      <a:pt x="16" y="23"/>
                    </a:lnTo>
                    <a:lnTo>
                      <a:pt x="15" y="21"/>
                    </a:lnTo>
                    <a:lnTo>
                      <a:pt x="15" y="19"/>
                    </a:lnTo>
                    <a:lnTo>
                      <a:pt x="14" y="17"/>
                    </a:lnTo>
                    <a:lnTo>
                      <a:pt x="13" y="15"/>
                    </a:lnTo>
                    <a:lnTo>
                      <a:pt x="13" y="13"/>
                    </a:lnTo>
                    <a:lnTo>
                      <a:pt x="12" y="11"/>
                    </a:lnTo>
                    <a:lnTo>
                      <a:pt x="11" y="9"/>
                    </a:lnTo>
                    <a:lnTo>
                      <a:pt x="10" y="8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1" name="Freeform 387"/>
              <p:cNvSpPr>
                <a:spLocks/>
              </p:cNvSpPr>
              <p:nvPr/>
            </p:nvSpPr>
            <p:spPr bwMode="auto">
              <a:xfrm>
                <a:off x="5154911" y="2607200"/>
                <a:ext cx="156887" cy="575249"/>
              </a:xfrm>
              <a:custGeom>
                <a:avLst/>
                <a:gdLst>
                  <a:gd name="T0" fmla="*/ 2147483647 w 27"/>
                  <a:gd name="T1" fmla="*/ 2147483647 h 99"/>
                  <a:gd name="T2" fmla="*/ 2147483647 w 27"/>
                  <a:gd name="T3" fmla="*/ 2147483647 h 99"/>
                  <a:gd name="T4" fmla="*/ 2147483647 w 27"/>
                  <a:gd name="T5" fmla="*/ 2147483647 h 99"/>
                  <a:gd name="T6" fmla="*/ 2147483647 w 27"/>
                  <a:gd name="T7" fmla="*/ 2147483647 h 99"/>
                  <a:gd name="T8" fmla="*/ 2147483647 w 27"/>
                  <a:gd name="T9" fmla="*/ 2147483647 h 99"/>
                  <a:gd name="T10" fmla="*/ 2147483647 w 27"/>
                  <a:gd name="T11" fmla="*/ 2147483647 h 99"/>
                  <a:gd name="T12" fmla="*/ 2147483647 w 27"/>
                  <a:gd name="T13" fmla="*/ 2147483647 h 99"/>
                  <a:gd name="T14" fmla="*/ 2147483647 w 27"/>
                  <a:gd name="T15" fmla="*/ 2147483647 h 99"/>
                  <a:gd name="T16" fmla="*/ 2147483647 w 27"/>
                  <a:gd name="T17" fmla="*/ 2147483647 h 99"/>
                  <a:gd name="T18" fmla="*/ 2147483647 w 27"/>
                  <a:gd name="T19" fmla="*/ 2147483647 h 99"/>
                  <a:gd name="T20" fmla="*/ 2147483647 w 27"/>
                  <a:gd name="T21" fmla="*/ 2147483647 h 99"/>
                  <a:gd name="T22" fmla="*/ 2147483647 w 27"/>
                  <a:gd name="T23" fmla="*/ 2147483647 h 99"/>
                  <a:gd name="T24" fmla="*/ 2147483647 w 27"/>
                  <a:gd name="T25" fmla="*/ 2147483647 h 99"/>
                  <a:gd name="T26" fmla="*/ 2147483647 w 27"/>
                  <a:gd name="T27" fmla="*/ 2147483647 h 99"/>
                  <a:gd name="T28" fmla="*/ 2147483647 w 27"/>
                  <a:gd name="T29" fmla="*/ 2147483647 h 99"/>
                  <a:gd name="T30" fmla="*/ 2147483647 w 27"/>
                  <a:gd name="T31" fmla="*/ 2147483647 h 99"/>
                  <a:gd name="T32" fmla="*/ 2147483647 w 27"/>
                  <a:gd name="T33" fmla="*/ 2147483647 h 99"/>
                  <a:gd name="T34" fmla="*/ 2147483647 w 27"/>
                  <a:gd name="T35" fmla="*/ 2147483647 h 99"/>
                  <a:gd name="T36" fmla="*/ 2147483647 w 27"/>
                  <a:gd name="T37" fmla="*/ 2147483647 h 99"/>
                  <a:gd name="T38" fmla="*/ 2147483647 w 27"/>
                  <a:gd name="T39" fmla="*/ 2147483647 h 99"/>
                  <a:gd name="T40" fmla="*/ 2147483647 w 27"/>
                  <a:gd name="T41" fmla="*/ 2147483647 h 99"/>
                  <a:gd name="T42" fmla="*/ 2147483647 w 27"/>
                  <a:gd name="T43" fmla="*/ 2147483647 h 99"/>
                  <a:gd name="T44" fmla="*/ 2147483647 w 27"/>
                  <a:gd name="T45" fmla="*/ 2147483647 h 99"/>
                  <a:gd name="T46" fmla="*/ 2147483647 w 27"/>
                  <a:gd name="T47" fmla="*/ 2147483647 h 99"/>
                  <a:gd name="T48" fmla="*/ 0 w 27"/>
                  <a:gd name="T49" fmla="*/ 2147483647 h 99"/>
                  <a:gd name="T50" fmla="*/ 0 w 27"/>
                  <a:gd name="T51" fmla="*/ 2147483647 h 99"/>
                  <a:gd name="T52" fmla="*/ 0 w 27"/>
                  <a:gd name="T53" fmla="*/ 2147483647 h 99"/>
                  <a:gd name="T54" fmla="*/ 0 w 27"/>
                  <a:gd name="T55" fmla="*/ 2147483647 h 99"/>
                  <a:gd name="T56" fmla="*/ 0 w 27"/>
                  <a:gd name="T57" fmla="*/ 2147483647 h 99"/>
                  <a:gd name="T58" fmla="*/ 0 w 27"/>
                  <a:gd name="T59" fmla="*/ 2147483647 h 99"/>
                  <a:gd name="T60" fmla="*/ 2147483647 w 27"/>
                  <a:gd name="T61" fmla="*/ 2147483647 h 99"/>
                  <a:gd name="T62" fmla="*/ 2147483647 w 27"/>
                  <a:gd name="T63" fmla="*/ 2147483647 h 99"/>
                  <a:gd name="T64" fmla="*/ 2147483647 w 27"/>
                  <a:gd name="T65" fmla="*/ 2147483647 h 99"/>
                  <a:gd name="T66" fmla="*/ 2147483647 w 27"/>
                  <a:gd name="T67" fmla="*/ 2147483647 h 99"/>
                  <a:gd name="T68" fmla="*/ 2147483647 w 27"/>
                  <a:gd name="T69" fmla="*/ 2147483647 h 99"/>
                  <a:gd name="T70" fmla="*/ 2147483647 w 27"/>
                  <a:gd name="T71" fmla="*/ 2147483647 h 99"/>
                  <a:gd name="T72" fmla="*/ 2147483647 w 27"/>
                  <a:gd name="T73" fmla="*/ 2147483647 h 99"/>
                  <a:gd name="T74" fmla="*/ 2147483647 w 27"/>
                  <a:gd name="T75" fmla="*/ 2147483647 h 99"/>
                  <a:gd name="T76" fmla="*/ 2147483647 w 27"/>
                  <a:gd name="T77" fmla="*/ 2147483647 h 99"/>
                  <a:gd name="T78" fmla="*/ 2147483647 w 27"/>
                  <a:gd name="T79" fmla="*/ 2147483647 h 99"/>
                  <a:gd name="T80" fmla="*/ 2147483647 w 27"/>
                  <a:gd name="T81" fmla="*/ 2147483647 h 99"/>
                  <a:gd name="T82" fmla="*/ 2147483647 w 27"/>
                  <a:gd name="T83" fmla="*/ 2147483647 h 99"/>
                  <a:gd name="T84" fmla="*/ 2147483647 w 27"/>
                  <a:gd name="T85" fmla="*/ 2147483647 h 99"/>
                  <a:gd name="T86" fmla="*/ 2147483647 w 27"/>
                  <a:gd name="T87" fmla="*/ 2147483647 h 99"/>
                  <a:gd name="T88" fmla="*/ 2147483647 w 27"/>
                  <a:gd name="T89" fmla="*/ 2147483647 h 99"/>
                  <a:gd name="T90" fmla="*/ 2147483647 w 27"/>
                  <a:gd name="T91" fmla="*/ 2147483647 h 99"/>
                  <a:gd name="T92" fmla="*/ 2147483647 w 27"/>
                  <a:gd name="T93" fmla="*/ 2147483647 h 99"/>
                  <a:gd name="T94" fmla="*/ 2147483647 w 27"/>
                  <a:gd name="T95" fmla="*/ 2147483647 h 99"/>
                  <a:gd name="T96" fmla="*/ 2147483647 w 27"/>
                  <a:gd name="T97" fmla="*/ 2147483647 h 99"/>
                  <a:gd name="T98" fmla="*/ 2147483647 w 27"/>
                  <a:gd name="T99" fmla="*/ 2147483647 h 99"/>
                  <a:gd name="T100" fmla="*/ 2147483647 w 27"/>
                  <a:gd name="T101" fmla="*/ 2147483647 h 99"/>
                  <a:gd name="T102" fmla="*/ 2147483647 w 27"/>
                  <a:gd name="T103" fmla="*/ 2147483647 h 99"/>
                  <a:gd name="T104" fmla="*/ 2147483647 w 27"/>
                  <a:gd name="T105" fmla="*/ 2147483647 h 99"/>
                  <a:gd name="T106" fmla="*/ 2147483647 w 27"/>
                  <a:gd name="T107" fmla="*/ 2147483647 h 99"/>
                  <a:gd name="T108" fmla="*/ 2147483647 w 27"/>
                  <a:gd name="T109" fmla="*/ 2147483647 h 99"/>
                  <a:gd name="T110" fmla="*/ 2147483647 w 27"/>
                  <a:gd name="T111" fmla="*/ 2147483647 h 99"/>
                  <a:gd name="T112" fmla="*/ 2147483647 w 27"/>
                  <a:gd name="T113" fmla="*/ 0 h 99"/>
                  <a:gd name="T114" fmla="*/ 2147483647 w 27"/>
                  <a:gd name="T115" fmla="*/ 0 h 99"/>
                  <a:gd name="T116" fmla="*/ 2147483647 w 27"/>
                  <a:gd name="T117" fmla="*/ 0 h 99"/>
                  <a:gd name="T118" fmla="*/ 2147483647 w 27"/>
                  <a:gd name="T119" fmla="*/ 0 h 99"/>
                  <a:gd name="T120" fmla="*/ 2147483647 w 27"/>
                  <a:gd name="T121" fmla="*/ 0 h 99"/>
                  <a:gd name="T122" fmla="*/ 2147483647 w 27"/>
                  <a:gd name="T123" fmla="*/ 2147483647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7"/>
                  <a:gd name="T187" fmla="*/ 0 h 99"/>
                  <a:gd name="T188" fmla="*/ 27 w 27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7" h="99">
                    <a:moveTo>
                      <a:pt x="4" y="1"/>
                    </a:move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6" y="10"/>
                    </a:lnTo>
                    <a:lnTo>
                      <a:pt x="7" y="12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1" y="20"/>
                    </a:lnTo>
                    <a:lnTo>
                      <a:pt x="12" y="22"/>
                    </a:lnTo>
                    <a:lnTo>
                      <a:pt x="13" y="25"/>
                    </a:lnTo>
                    <a:lnTo>
                      <a:pt x="14" y="28"/>
                    </a:lnTo>
                    <a:lnTo>
                      <a:pt x="15" y="30"/>
                    </a:lnTo>
                    <a:lnTo>
                      <a:pt x="16" y="33"/>
                    </a:lnTo>
                    <a:lnTo>
                      <a:pt x="17" y="36"/>
                    </a:lnTo>
                    <a:lnTo>
                      <a:pt x="18" y="40"/>
                    </a:lnTo>
                    <a:lnTo>
                      <a:pt x="18" y="43"/>
                    </a:lnTo>
                    <a:lnTo>
                      <a:pt x="19" y="46"/>
                    </a:lnTo>
                    <a:lnTo>
                      <a:pt x="19" y="50"/>
                    </a:lnTo>
                    <a:lnTo>
                      <a:pt x="19" y="53"/>
                    </a:lnTo>
                    <a:lnTo>
                      <a:pt x="19" y="57"/>
                    </a:lnTo>
                    <a:lnTo>
                      <a:pt x="18" y="60"/>
                    </a:lnTo>
                    <a:lnTo>
                      <a:pt x="18" y="64"/>
                    </a:lnTo>
                    <a:lnTo>
                      <a:pt x="17" y="67"/>
                    </a:lnTo>
                    <a:lnTo>
                      <a:pt x="16" y="71"/>
                    </a:lnTo>
                    <a:lnTo>
                      <a:pt x="14" y="75"/>
                    </a:lnTo>
                    <a:lnTo>
                      <a:pt x="12" y="78"/>
                    </a:lnTo>
                    <a:lnTo>
                      <a:pt x="10" y="82"/>
                    </a:lnTo>
                    <a:lnTo>
                      <a:pt x="7" y="85"/>
                    </a:lnTo>
                    <a:lnTo>
                      <a:pt x="5" y="89"/>
                    </a:lnTo>
                    <a:lnTo>
                      <a:pt x="1" y="92"/>
                    </a:lnTo>
                    <a:lnTo>
                      <a:pt x="1" y="93"/>
                    </a:lnTo>
                    <a:lnTo>
                      <a:pt x="0" y="93"/>
                    </a:lnTo>
                    <a:lnTo>
                      <a:pt x="0" y="94"/>
                    </a:lnTo>
                    <a:lnTo>
                      <a:pt x="0" y="95"/>
                    </a:lnTo>
                    <a:lnTo>
                      <a:pt x="0" y="96"/>
                    </a:lnTo>
                    <a:lnTo>
                      <a:pt x="0" y="97"/>
                    </a:lnTo>
                    <a:lnTo>
                      <a:pt x="1" y="97"/>
                    </a:lnTo>
                    <a:lnTo>
                      <a:pt x="1" y="98"/>
                    </a:lnTo>
                    <a:lnTo>
                      <a:pt x="2" y="98"/>
                    </a:lnTo>
                    <a:lnTo>
                      <a:pt x="2" y="99"/>
                    </a:lnTo>
                    <a:lnTo>
                      <a:pt x="3" y="99"/>
                    </a:lnTo>
                    <a:lnTo>
                      <a:pt x="4" y="99"/>
                    </a:lnTo>
                    <a:lnTo>
                      <a:pt x="5" y="99"/>
                    </a:lnTo>
                    <a:lnTo>
                      <a:pt x="6" y="99"/>
                    </a:lnTo>
                    <a:lnTo>
                      <a:pt x="6" y="98"/>
                    </a:lnTo>
                    <a:lnTo>
                      <a:pt x="7" y="98"/>
                    </a:lnTo>
                    <a:lnTo>
                      <a:pt x="10" y="94"/>
                    </a:lnTo>
                    <a:lnTo>
                      <a:pt x="14" y="90"/>
                    </a:lnTo>
                    <a:lnTo>
                      <a:pt x="17" y="86"/>
                    </a:lnTo>
                    <a:lnTo>
                      <a:pt x="19" y="82"/>
                    </a:lnTo>
                    <a:lnTo>
                      <a:pt x="21" y="78"/>
                    </a:lnTo>
                    <a:lnTo>
                      <a:pt x="23" y="74"/>
                    </a:lnTo>
                    <a:lnTo>
                      <a:pt x="24" y="70"/>
                    </a:lnTo>
                    <a:lnTo>
                      <a:pt x="25" y="66"/>
                    </a:lnTo>
                    <a:lnTo>
                      <a:pt x="26" y="62"/>
                    </a:lnTo>
                    <a:lnTo>
                      <a:pt x="27" y="58"/>
                    </a:lnTo>
                    <a:lnTo>
                      <a:pt x="27" y="54"/>
                    </a:lnTo>
                    <a:lnTo>
                      <a:pt x="27" y="50"/>
                    </a:lnTo>
                    <a:lnTo>
                      <a:pt x="26" y="46"/>
                    </a:lnTo>
                    <a:lnTo>
                      <a:pt x="26" y="42"/>
                    </a:lnTo>
                    <a:lnTo>
                      <a:pt x="25" y="38"/>
                    </a:lnTo>
                    <a:lnTo>
                      <a:pt x="25" y="35"/>
                    </a:lnTo>
                    <a:lnTo>
                      <a:pt x="24" y="31"/>
                    </a:lnTo>
                    <a:lnTo>
                      <a:pt x="23" y="28"/>
                    </a:lnTo>
                    <a:lnTo>
                      <a:pt x="21" y="25"/>
                    </a:lnTo>
                    <a:lnTo>
                      <a:pt x="20" y="22"/>
                    </a:lnTo>
                    <a:lnTo>
                      <a:pt x="19" y="19"/>
                    </a:lnTo>
                    <a:lnTo>
                      <a:pt x="18" y="16"/>
                    </a:lnTo>
                    <a:lnTo>
                      <a:pt x="17" y="13"/>
                    </a:lnTo>
                    <a:lnTo>
                      <a:pt x="15" y="11"/>
                    </a:lnTo>
                    <a:lnTo>
                      <a:pt x="14" y="9"/>
                    </a:lnTo>
                    <a:lnTo>
                      <a:pt x="13" y="7"/>
                    </a:lnTo>
                    <a:lnTo>
                      <a:pt x="12" y="6"/>
                    </a:lnTo>
                    <a:lnTo>
                      <a:pt x="11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2" name="Freeform 388"/>
              <p:cNvSpPr>
                <a:spLocks/>
              </p:cNvSpPr>
              <p:nvPr/>
            </p:nvSpPr>
            <p:spPr bwMode="auto">
              <a:xfrm>
                <a:off x="4806276" y="2810573"/>
                <a:ext cx="162696" cy="162696"/>
              </a:xfrm>
              <a:custGeom>
                <a:avLst/>
                <a:gdLst>
                  <a:gd name="T0" fmla="*/ 2147483647 w 28"/>
                  <a:gd name="T1" fmla="*/ 2147483647 h 28"/>
                  <a:gd name="T2" fmla="*/ 2147483647 w 28"/>
                  <a:gd name="T3" fmla="*/ 2147483647 h 28"/>
                  <a:gd name="T4" fmla="*/ 2147483647 w 28"/>
                  <a:gd name="T5" fmla="*/ 2147483647 h 28"/>
                  <a:gd name="T6" fmla="*/ 2147483647 w 28"/>
                  <a:gd name="T7" fmla="*/ 2147483647 h 28"/>
                  <a:gd name="T8" fmla="*/ 2147483647 w 28"/>
                  <a:gd name="T9" fmla="*/ 2147483647 h 28"/>
                  <a:gd name="T10" fmla="*/ 2147483647 w 28"/>
                  <a:gd name="T11" fmla="*/ 2147483647 h 28"/>
                  <a:gd name="T12" fmla="*/ 2147483647 w 28"/>
                  <a:gd name="T13" fmla="*/ 2147483647 h 28"/>
                  <a:gd name="T14" fmla="*/ 2147483647 w 28"/>
                  <a:gd name="T15" fmla="*/ 2147483647 h 28"/>
                  <a:gd name="T16" fmla="*/ 2147483647 w 28"/>
                  <a:gd name="T17" fmla="*/ 2147483647 h 28"/>
                  <a:gd name="T18" fmla="*/ 2147483647 w 28"/>
                  <a:gd name="T19" fmla="*/ 2147483647 h 28"/>
                  <a:gd name="T20" fmla="*/ 2147483647 w 28"/>
                  <a:gd name="T21" fmla="*/ 2147483647 h 28"/>
                  <a:gd name="T22" fmla="*/ 2147483647 w 28"/>
                  <a:gd name="T23" fmla="*/ 2147483647 h 28"/>
                  <a:gd name="T24" fmla="*/ 2147483647 w 28"/>
                  <a:gd name="T25" fmla="*/ 2147483647 h 28"/>
                  <a:gd name="T26" fmla="*/ 2147483647 w 28"/>
                  <a:gd name="T27" fmla="*/ 2147483647 h 28"/>
                  <a:gd name="T28" fmla="*/ 2147483647 w 28"/>
                  <a:gd name="T29" fmla="*/ 2147483647 h 28"/>
                  <a:gd name="T30" fmla="*/ 2147483647 w 28"/>
                  <a:gd name="T31" fmla="*/ 2147483647 h 28"/>
                  <a:gd name="T32" fmla="*/ 2147483647 w 28"/>
                  <a:gd name="T33" fmla="*/ 2147483647 h 28"/>
                  <a:gd name="T34" fmla="*/ 2147483647 w 28"/>
                  <a:gd name="T35" fmla="*/ 2147483647 h 28"/>
                  <a:gd name="T36" fmla="*/ 2147483647 w 28"/>
                  <a:gd name="T37" fmla="*/ 2147483647 h 28"/>
                  <a:gd name="T38" fmla="*/ 0 w 28"/>
                  <a:gd name="T39" fmla="*/ 2147483647 h 28"/>
                  <a:gd name="T40" fmla="*/ 0 w 28"/>
                  <a:gd name="T41" fmla="*/ 2147483647 h 28"/>
                  <a:gd name="T42" fmla="*/ 0 w 28"/>
                  <a:gd name="T43" fmla="*/ 2147483647 h 28"/>
                  <a:gd name="T44" fmla="*/ 0 w 28"/>
                  <a:gd name="T45" fmla="*/ 2147483647 h 28"/>
                  <a:gd name="T46" fmla="*/ 2147483647 w 28"/>
                  <a:gd name="T47" fmla="*/ 2147483647 h 28"/>
                  <a:gd name="T48" fmla="*/ 2147483647 w 28"/>
                  <a:gd name="T49" fmla="*/ 2147483647 h 28"/>
                  <a:gd name="T50" fmla="*/ 2147483647 w 28"/>
                  <a:gd name="T51" fmla="*/ 2147483647 h 28"/>
                  <a:gd name="T52" fmla="*/ 2147483647 w 28"/>
                  <a:gd name="T53" fmla="*/ 2147483647 h 28"/>
                  <a:gd name="T54" fmla="*/ 2147483647 w 28"/>
                  <a:gd name="T55" fmla="*/ 2147483647 h 28"/>
                  <a:gd name="T56" fmla="*/ 2147483647 w 28"/>
                  <a:gd name="T57" fmla="*/ 2147483647 h 28"/>
                  <a:gd name="T58" fmla="*/ 2147483647 w 28"/>
                  <a:gd name="T59" fmla="*/ 2147483647 h 28"/>
                  <a:gd name="T60" fmla="*/ 2147483647 w 28"/>
                  <a:gd name="T61" fmla="*/ 0 h 28"/>
                  <a:gd name="T62" fmla="*/ 2147483647 w 28"/>
                  <a:gd name="T63" fmla="*/ 0 h 28"/>
                  <a:gd name="T64" fmla="*/ 2147483647 w 28"/>
                  <a:gd name="T65" fmla="*/ 0 h 28"/>
                  <a:gd name="T66" fmla="*/ 2147483647 w 28"/>
                  <a:gd name="T67" fmla="*/ 0 h 28"/>
                  <a:gd name="T68" fmla="*/ 2147483647 w 28"/>
                  <a:gd name="T69" fmla="*/ 2147483647 h 28"/>
                  <a:gd name="T70" fmla="*/ 2147483647 w 28"/>
                  <a:gd name="T71" fmla="*/ 2147483647 h 28"/>
                  <a:gd name="T72" fmla="*/ 2147483647 w 28"/>
                  <a:gd name="T73" fmla="*/ 2147483647 h 28"/>
                  <a:gd name="T74" fmla="*/ 2147483647 w 28"/>
                  <a:gd name="T75" fmla="*/ 2147483647 h 28"/>
                  <a:gd name="T76" fmla="*/ 2147483647 w 28"/>
                  <a:gd name="T77" fmla="*/ 2147483647 h 28"/>
                  <a:gd name="T78" fmla="*/ 2147483647 w 28"/>
                  <a:gd name="T79" fmla="*/ 2147483647 h 28"/>
                  <a:gd name="T80" fmla="*/ 2147483647 w 28"/>
                  <a:gd name="T81" fmla="*/ 2147483647 h 28"/>
                  <a:gd name="T82" fmla="*/ 2147483647 w 28"/>
                  <a:gd name="T83" fmla="*/ 2147483647 h 28"/>
                  <a:gd name="T84" fmla="*/ 2147483647 w 28"/>
                  <a:gd name="T85" fmla="*/ 2147483647 h 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"/>
                  <a:gd name="T130" fmla="*/ 0 h 28"/>
                  <a:gd name="T131" fmla="*/ 28 w 28"/>
                  <a:gd name="T132" fmla="*/ 28 h 2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" h="28">
                    <a:moveTo>
                      <a:pt x="28" y="14"/>
                    </a:moveTo>
                    <a:lnTo>
                      <a:pt x="28" y="15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8"/>
                    </a:lnTo>
                    <a:lnTo>
                      <a:pt x="27" y="19"/>
                    </a:lnTo>
                    <a:lnTo>
                      <a:pt x="26" y="20"/>
                    </a:lnTo>
                    <a:lnTo>
                      <a:pt x="26" y="21"/>
                    </a:lnTo>
                    <a:lnTo>
                      <a:pt x="25" y="22"/>
                    </a:lnTo>
                    <a:lnTo>
                      <a:pt x="25" y="23"/>
                    </a:lnTo>
                    <a:lnTo>
                      <a:pt x="24" y="23"/>
                    </a:lnTo>
                    <a:lnTo>
                      <a:pt x="24" y="24"/>
                    </a:lnTo>
                    <a:lnTo>
                      <a:pt x="23" y="24"/>
                    </a:lnTo>
                    <a:lnTo>
                      <a:pt x="23" y="25"/>
                    </a:lnTo>
                    <a:lnTo>
                      <a:pt x="22" y="25"/>
                    </a:lnTo>
                    <a:lnTo>
                      <a:pt x="21" y="26"/>
                    </a:lnTo>
                    <a:lnTo>
                      <a:pt x="20" y="26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6" y="28"/>
                    </a:lnTo>
                    <a:lnTo>
                      <a:pt x="15" y="28"/>
                    </a:lnTo>
                    <a:lnTo>
                      <a:pt x="14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10" y="27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6" y="25"/>
                    </a:lnTo>
                    <a:lnTo>
                      <a:pt x="5" y="25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3" y="23"/>
                    </a:lnTo>
                    <a:lnTo>
                      <a:pt x="3" y="22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1" y="2"/>
                    </a:lnTo>
                    <a:lnTo>
                      <a:pt x="22" y="2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6" y="7"/>
                    </a:lnTo>
                    <a:lnTo>
                      <a:pt x="26" y="8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3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B8A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3" name="Freeform 390"/>
              <p:cNvSpPr>
                <a:spLocks/>
              </p:cNvSpPr>
              <p:nvPr/>
            </p:nvSpPr>
            <p:spPr bwMode="auto">
              <a:xfrm>
                <a:off x="4817897" y="2822194"/>
                <a:ext cx="69727" cy="116212"/>
              </a:xfrm>
              <a:custGeom>
                <a:avLst/>
                <a:gdLst>
                  <a:gd name="T0" fmla="*/ 2147483647 w 12"/>
                  <a:gd name="T1" fmla="*/ 0 h 20"/>
                  <a:gd name="T2" fmla="*/ 2147483647 w 12"/>
                  <a:gd name="T3" fmla="*/ 0 h 20"/>
                  <a:gd name="T4" fmla="*/ 2147483647 w 12"/>
                  <a:gd name="T5" fmla="*/ 0 h 20"/>
                  <a:gd name="T6" fmla="*/ 2147483647 w 12"/>
                  <a:gd name="T7" fmla="*/ 0 h 20"/>
                  <a:gd name="T8" fmla="*/ 2147483647 w 12"/>
                  <a:gd name="T9" fmla="*/ 2147483647 h 20"/>
                  <a:gd name="T10" fmla="*/ 2147483647 w 12"/>
                  <a:gd name="T11" fmla="*/ 2147483647 h 20"/>
                  <a:gd name="T12" fmla="*/ 2147483647 w 12"/>
                  <a:gd name="T13" fmla="*/ 2147483647 h 20"/>
                  <a:gd name="T14" fmla="*/ 2147483647 w 12"/>
                  <a:gd name="T15" fmla="*/ 2147483647 h 20"/>
                  <a:gd name="T16" fmla="*/ 2147483647 w 12"/>
                  <a:gd name="T17" fmla="*/ 2147483647 h 20"/>
                  <a:gd name="T18" fmla="*/ 2147483647 w 12"/>
                  <a:gd name="T19" fmla="*/ 2147483647 h 20"/>
                  <a:gd name="T20" fmla="*/ 2147483647 w 12"/>
                  <a:gd name="T21" fmla="*/ 2147483647 h 20"/>
                  <a:gd name="T22" fmla="*/ 2147483647 w 12"/>
                  <a:gd name="T23" fmla="*/ 2147483647 h 20"/>
                  <a:gd name="T24" fmla="*/ 0 w 12"/>
                  <a:gd name="T25" fmla="*/ 2147483647 h 20"/>
                  <a:gd name="T26" fmla="*/ 0 w 12"/>
                  <a:gd name="T27" fmla="*/ 2147483647 h 20"/>
                  <a:gd name="T28" fmla="*/ 0 w 12"/>
                  <a:gd name="T29" fmla="*/ 2147483647 h 20"/>
                  <a:gd name="T30" fmla="*/ 0 w 12"/>
                  <a:gd name="T31" fmla="*/ 2147483647 h 20"/>
                  <a:gd name="T32" fmla="*/ 0 w 12"/>
                  <a:gd name="T33" fmla="*/ 2147483647 h 20"/>
                  <a:gd name="T34" fmla="*/ 0 w 12"/>
                  <a:gd name="T35" fmla="*/ 2147483647 h 20"/>
                  <a:gd name="T36" fmla="*/ 0 w 12"/>
                  <a:gd name="T37" fmla="*/ 2147483647 h 20"/>
                  <a:gd name="T38" fmla="*/ 0 w 12"/>
                  <a:gd name="T39" fmla="*/ 2147483647 h 20"/>
                  <a:gd name="T40" fmla="*/ 2147483647 w 12"/>
                  <a:gd name="T41" fmla="*/ 2147483647 h 20"/>
                  <a:gd name="T42" fmla="*/ 2147483647 w 12"/>
                  <a:gd name="T43" fmla="*/ 2147483647 h 20"/>
                  <a:gd name="T44" fmla="*/ 2147483647 w 12"/>
                  <a:gd name="T45" fmla="*/ 2147483647 h 20"/>
                  <a:gd name="T46" fmla="*/ 2147483647 w 12"/>
                  <a:gd name="T47" fmla="*/ 2147483647 h 20"/>
                  <a:gd name="T48" fmla="*/ 2147483647 w 12"/>
                  <a:gd name="T49" fmla="*/ 2147483647 h 20"/>
                  <a:gd name="T50" fmla="*/ 2147483647 w 12"/>
                  <a:gd name="T51" fmla="*/ 2147483647 h 20"/>
                  <a:gd name="T52" fmla="*/ 2147483647 w 12"/>
                  <a:gd name="T53" fmla="*/ 2147483647 h 20"/>
                  <a:gd name="T54" fmla="*/ 2147483647 w 12"/>
                  <a:gd name="T55" fmla="*/ 2147483647 h 20"/>
                  <a:gd name="T56" fmla="*/ 2147483647 w 12"/>
                  <a:gd name="T57" fmla="*/ 2147483647 h 20"/>
                  <a:gd name="T58" fmla="*/ 2147483647 w 12"/>
                  <a:gd name="T59" fmla="*/ 2147483647 h 20"/>
                  <a:gd name="T60" fmla="*/ 2147483647 w 12"/>
                  <a:gd name="T61" fmla="*/ 2147483647 h 20"/>
                  <a:gd name="T62" fmla="*/ 2147483647 w 12"/>
                  <a:gd name="T63" fmla="*/ 2147483647 h 20"/>
                  <a:gd name="T64" fmla="*/ 2147483647 w 12"/>
                  <a:gd name="T65" fmla="*/ 2147483647 h 20"/>
                  <a:gd name="T66" fmla="*/ 2147483647 w 12"/>
                  <a:gd name="T67" fmla="*/ 2147483647 h 20"/>
                  <a:gd name="T68" fmla="*/ 2147483647 w 12"/>
                  <a:gd name="T69" fmla="*/ 2147483647 h 20"/>
                  <a:gd name="T70" fmla="*/ 2147483647 w 12"/>
                  <a:gd name="T71" fmla="*/ 2147483647 h 20"/>
                  <a:gd name="T72" fmla="*/ 2147483647 w 12"/>
                  <a:gd name="T73" fmla="*/ 2147483647 h 20"/>
                  <a:gd name="T74" fmla="*/ 2147483647 w 12"/>
                  <a:gd name="T75" fmla="*/ 2147483647 h 2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2"/>
                  <a:gd name="T115" fmla="*/ 0 h 20"/>
                  <a:gd name="T116" fmla="*/ 12 w 12"/>
                  <a:gd name="T117" fmla="*/ 20 h 2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2" h="20">
                    <a:moveTo>
                      <a:pt x="12" y="0"/>
                    </a:move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2" y="18"/>
                    </a:lnTo>
                    <a:lnTo>
                      <a:pt x="2" y="19"/>
                    </a:lnTo>
                    <a:lnTo>
                      <a:pt x="3" y="19"/>
                    </a:lnTo>
                    <a:lnTo>
                      <a:pt x="3" y="20"/>
                    </a:lnTo>
                    <a:lnTo>
                      <a:pt x="3" y="19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9" y="2"/>
                    </a:lnTo>
                    <a:lnTo>
                      <a:pt x="10" y="1"/>
                    </a:lnTo>
                    <a:lnTo>
                      <a:pt x="11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4" name="Freeform 395"/>
              <p:cNvSpPr>
                <a:spLocks/>
              </p:cNvSpPr>
              <p:nvPr/>
            </p:nvSpPr>
            <p:spPr bwMode="auto">
              <a:xfrm>
                <a:off x="4614525" y="2665306"/>
                <a:ext cx="174317" cy="464846"/>
              </a:xfrm>
              <a:custGeom>
                <a:avLst/>
                <a:gdLst>
                  <a:gd name="T0" fmla="*/ 2147483647 w 30"/>
                  <a:gd name="T1" fmla="*/ 2147483647 h 80"/>
                  <a:gd name="T2" fmla="*/ 2147483647 w 30"/>
                  <a:gd name="T3" fmla="*/ 2147483647 h 80"/>
                  <a:gd name="T4" fmla="*/ 2147483647 w 30"/>
                  <a:gd name="T5" fmla="*/ 2147483647 h 80"/>
                  <a:gd name="T6" fmla="*/ 2147483647 w 30"/>
                  <a:gd name="T7" fmla="*/ 2147483647 h 80"/>
                  <a:gd name="T8" fmla="*/ 2147483647 w 30"/>
                  <a:gd name="T9" fmla="*/ 2147483647 h 80"/>
                  <a:gd name="T10" fmla="*/ 2147483647 w 30"/>
                  <a:gd name="T11" fmla="*/ 2147483647 h 80"/>
                  <a:gd name="T12" fmla="*/ 0 w 30"/>
                  <a:gd name="T13" fmla="*/ 2147483647 h 80"/>
                  <a:gd name="T14" fmla="*/ 0 w 30"/>
                  <a:gd name="T15" fmla="*/ 2147483647 h 80"/>
                  <a:gd name="T16" fmla="*/ 2147483647 w 30"/>
                  <a:gd name="T17" fmla="*/ 2147483647 h 80"/>
                  <a:gd name="T18" fmla="*/ 2147483647 w 30"/>
                  <a:gd name="T19" fmla="*/ 2147483647 h 80"/>
                  <a:gd name="T20" fmla="*/ 2147483647 w 30"/>
                  <a:gd name="T21" fmla="*/ 2147483647 h 80"/>
                  <a:gd name="T22" fmla="*/ 2147483647 w 30"/>
                  <a:gd name="T23" fmla="*/ 2147483647 h 80"/>
                  <a:gd name="T24" fmla="*/ 2147483647 w 30"/>
                  <a:gd name="T25" fmla="*/ 2147483647 h 80"/>
                  <a:gd name="T26" fmla="*/ 2147483647 w 30"/>
                  <a:gd name="T27" fmla="*/ 2147483647 h 80"/>
                  <a:gd name="T28" fmla="*/ 2147483647 w 30"/>
                  <a:gd name="T29" fmla="*/ 2147483647 h 80"/>
                  <a:gd name="T30" fmla="*/ 2147483647 w 30"/>
                  <a:gd name="T31" fmla="*/ 2147483647 h 80"/>
                  <a:gd name="T32" fmla="*/ 2147483647 w 30"/>
                  <a:gd name="T33" fmla="*/ 2147483647 h 80"/>
                  <a:gd name="T34" fmla="*/ 2147483647 w 30"/>
                  <a:gd name="T35" fmla="*/ 2147483647 h 80"/>
                  <a:gd name="T36" fmla="*/ 2147483647 w 30"/>
                  <a:gd name="T37" fmla="*/ 2147483647 h 80"/>
                  <a:gd name="T38" fmla="*/ 2147483647 w 30"/>
                  <a:gd name="T39" fmla="*/ 2147483647 h 80"/>
                  <a:gd name="T40" fmla="*/ 2147483647 w 30"/>
                  <a:gd name="T41" fmla="*/ 2147483647 h 80"/>
                  <a:gd name="T42" fmla="*/ 2147483647 w 30"/>
                  <a:gd name="T43" fmla="*/ 2147483647 h 80"/>
                  <a:gd name="T44" fmla="*/ 2147483647 w 30"/>
                  <a:gd name="T45" fmla="*/ 2147483647 h 80"/>
                  <a:gd name="T46" fmla="*/ 2147483647 w 30"/>
                  <a:gd name="T47" fmla="*/ 2147483647 h 80"/>
                  <a:gd name="T48" fmla="*/ 2147483647 w 30"/>
                  <a:gd name="T49" fmla="*/ 2147483647 h 80"/>
                  <a:gd name="T50" fmla="*/ 2147483647 w 30"/>
                  <a:gd name="T51" fmla="*/ 2147483647 h 80"/>
                  <a:gd name="T52" fmla="*/ 2147483647 w 30"/>
                  <a:gd name="T53" fmla="*/ 2147483647 h 80"/>
                  <a:gd name="T54" fmla="*/ 2147483647 w 30"/>
                  <a:gd name="T55" fmla="*/ 2147483647 h 80"/>
                  <a:gd name="T56" fmla="*/ 2147483647 w 30"/>
                  <a:gd name="T57" fmla="*/ 2147483647 h 80"/>
                  <a:gd name="T58" fmla="*/ 2147483647 w 30"/>
                  <a:gd name="T59" fmla="*/ 2147483647 h 80"/>
                  <a:gd name="T60" fmla="*/ 2147483647 w 30"/>
                  <a:gd name="T61" fmla="*/ 2147483647 h 80"/>
                  <a:gd name="T62" fmla="*/ 2147483647 w 30"/>
                  <a:gd name="T63" fmla="*/ 2147483647 h 80"/>
                  <a:gd name="T64" fmla="*/ 2147483647 w 30"/>
                  <a:gd name="T65" fmla="*/ 2147483647 h 80"/>
                  <a:gd name="T66" fmla="*/ 2147483647 w 30"/>
                  <a:gd name="T67" fmla="*/ 2147483647 h 80"/>
                  <a:gd name="T68" fmla="*/ 2147483647 w 30"/>
                  <a:gd name="T69" fmla="*/ 2147483647 h 80"/>
                  <a:gd name="T70" fmla="*/ 2147483647 w 30"/>
                  <a:gd name="T71" fmla="*/ 2147483647 h 80"/>
                  <a:gd name="T72" fmla="*/ 2147483647 w 30"/>
                  <a:gd name="T73" fmla="*/ 2147483647 h 80"/>
                  <a:gd name="T74" fmla="*/ 2147483647 w 30"/>
                  <a:gd name="T75" fmla="*/ 2147483647 h 80"/>
                  <a:gd name="T76" fmla="*/ 2147483647 w 30"/>
                  <a:gd name="T77" fmla="*/ 2147483647 h 80"/>
                  <a:gd name="T78" fmla="*/ 2147483647 w 30"/>
                  <a:gd name="T79" fmla="*/ 2147483647 h 80"/>
                  <a:gd name="T80" fmla="*/ 2147483647 w 30"/>
                  <a:gd name="T81" fmla="*/ 2147483647 h 80"/>
                  <a:gd name="T82" fmla="*/ 2147483647 w 30"/>
                  <a:gd name="T83" fmla="*/ 2147483647 h 80"/>
                  <a:gd name="T84" fmla="*/ 2147483647 w 30"/>
                  <a:gd name="T85" fmla="*/ 2147483647 h 80"/>
                  <a:gd name="T86" fmla="*/ 2147483647 w 30"/>
                  <a:gd name="T87" fmla="*/ 2147483647 h 80"/>
                  <a:gd name="T88" fmla="*/ 2147483647 w 30"/>
                  <a:gd name="T89" fmla="*/ 2147483647 h 80"/>
                  <a:gd name="T90" fmla="*/ 2147483647 w 30"/>
                  <a:gd name="T91" fmla="*/ 2147483647 h 80"/>
                  <a:gd name="T92" fmla="*/ 2147483647 w 30"/>
                  <a:gd name="T93" fmla="*/ 2147483647 h 80"/>
                  <a:gd name="T94" fmla="*/ 2147483647 w 30"/>
                  <a:gd name="T95" fmla="*/ 2147483647 h 80"/>
                  <a:gd name="T96" fmla="*/ 2147483647 w 30"/>
                  <a:gd name="T97" fmla="*/ 2147483647 h 80"/>
                  <a:gd name="T98" fmla="*/ 2147483647 w 30"/>
                  <a:gd name="T99" fmla="*/ 2147483647 h 80"/>
                  <a:gd name="T100" fmla="*/ 2147483647 w 30"/>
                  <a:gd name="T101" fmla="*/ 2147483647 h 80"/>
                  <a:gd name="T102" fmla="*/ 2147483647 w 30"/>
                  <a:gd name="T103" fmla="*/ 2147483647 h 80"/>
                  <a:gd name="T104" fmla="*/ 2147483647 w 30"/>
                  <a:gd name="T105" fmla="*/ 2147483647 h 80"/>
                  <a:gd name="T106" fmla="*/ 2147483647 w 30"/>
                  <a:gd name="T107" fmla="*/ 2147483647 h 80"/>
                  <a:gd name="T108" fmla="*/ 2147483647 w 30"/>
                  <a:gd name="T109" fmla="*/ 0 h 80"/>
                  <a:gd name="T110" fmla="*/ 2147483647 w 30"/>
                  <a:gd name="T111" fmla="*/ 0 h 80"/>
                  <a:gd name="T112" fmla="*/ 2147483647 w 30"/>
                  <a:gd name="T113" fmla="*/ 0 h 80"/>
                  <a:gd name="T114" fmla="*/ 2147483647 w 30"/>
                  <a:gd name="T115" fmla="*/ 0 h 80"/>
                  <a:gd name="T116" fmla="*/ 2147483647 w 30"/>
                  <a:gd name="T117" fmla="*/ 2147483647 h 80"/>
                  <a:gd name="T118" fmla="*/ 2147483647 w 30"/>
                  <a:gd name="T119" fmla="*/ 2147483647 h 80"/>
                  <a:gd name="T120" fmla="*/ 2147483647 w 30"/>
                  <a:gd name="T121" fmla="*/ 2147483647 h 80"/>
                  <a:gd name="T122" fmla="*/ 2147483647 w 30"/>
                  <a:gd name="T123" fmla="*/ 2147483647 h 80"/>
                  <a:gd name="T124" fmla="*/ 2147483647 w 30"/>
                  <a:gd name="T125" fmla="*/ 2147483647 h 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0"/>
                  <a:gd name="T190" fmla="*/ 0 h 80"/>
                  <a:gd name="T191" fmla="*/ 30 w 30"/>
                  <a:gd name="T192" fmla="*/ 80 h 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0" h="80">
                    <a:moveTo>
                      <a:pt x="12" y="4"/>
                    </a:moveTo>
                    <a:lnTo>
                      <a:pt x="12" y="4"/>
                    </a:lnTo>
                    <a:lnTo>
                      <a:pt x="11" y="5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9" y="8"/>
                    </a:lnTo>
                    <a:lnTo>
                      <a:pt x="9" y="10"/>
                    </a:lnTo>
                    <a:lnTo>
                      <a:pt x="8" y="11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5" y="16"/>
                    </a:lnTo>
                    <a:lnTo>
                      <a:pt x="4" y="18"/>
                    </a:lnTo>
                    <a:lnTo>
                      <a:pt x="4" y="21"/>
                    </a:lnTo>
                    <a:lnTo>
                      <a:pt x="3" y="23"/>
                    </a:lnTo>
                    <a:lnTo>
                      <a:pt x="2" y="25"/>
                    </a:lnTo>
                    <a:lnTo>
                      <a:pt x="2" y="28"/>
                    </a:lnTo>
                    <a:lnTo>
                      <a:pt x="1" y="31"/>
                    </a:lnTo>
                    <a:lnTo>
                      <a:pt x="1" y="33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2"/>
                    </a:lnTo>
                    <a:lnTo>
                      <a:pt x="0" y="45"/>
                    </a:lnTo>
                    <a:lnTo>
                      <a:pt x="0" y="48"/>
                    </a:lnTo>
                    <a:lnTo>
                      <a:pt x="0" y="51"/>
                    </a:lnTo>
                    <a:lnTo>
                      <a:pt x="1" y="54"/>
                    </a:lnTo>
                    <a:lnTo>
                      <a:pt x="2" y="57"/>
                    </a:lnTo>
                    <a:lnTo>
                      <a:pt x="3" y="61"/>
                    </a:lnTo>
                    <a:lnTo>
                      <a:pt x="4" y="64"/>
                    </a:lnTo>
                    <a:lnTo>
                      <a:pt x="6" y="67"/>
                    </a:lnTo>
                    <a:lnTo>
                      <a:pt x="8" y="70"/>
                    </a:lnTo>
                    <a:lnTo>
                      <a:pt x="10" y="73"/>
                    </a:lnTo>
                    <a:lnTo>
                      <a:pt x="12" y="76"/>
                    </a:lnTo>
                    <a:lnTo>
                      <a:pt x="12" y="77"/>
                    </a:lnTo>
                    <a:lnTo>
                      <a:pt x="13" y="77"/>
                    </a:lnTo>
                    <a:lnTo>
                      <a:pt x="13" y="78"/>
                    </a:lnTo>
                    <a:lnTo>
                      <a:pt x="14" y="78"/>
                    </a:lnTo>
                    <a:lnTo>
                      <a:pt x="15" y="79"/>
                    </a:lnTo>
                    <a:lnTo>
                      <a:pt x="16" y="79"/>
                    </a:lnTo>
                    <a:lnTo>
                      <a:pt x="16" y="80"/>
                    </a:lnTo>
                    <a:lnTo>
                      <a:pt x="17" y="80"/>
                    </a:lnTo>
                    <a:lnTo>
                      <a:pt x="18" y="80"/>
                    </a:lnTo>
                    <a:lnTo>
                      <a:pt x="19" y="80"/>
                    </a:lnTo>
                    <a:lnTo>
                      <a:pt x="20" y="80"/>
                    </a:lnTo>
                    <a:lnTo>
                      <a:pt x="21" y="80"/>
                    </a:lnTo>
                    <a:lnTo>
                      <a:pt x="22" y="80"/>
                    </a:lnTo>
                    <a:lnTo>
                      <a:pt x="23" y="80"/>
                    </a:lnTo>
                    <a:lnTo>
                      <a:pt x="23" y="79"/>
                    </a:lnTo>
                    <a:lnTo>
                      <a:pt x="24" y="79"/>
                    </a:lnTo>
                    <a:lnTo>
                      <a:pt x="25" y="79"/>
                    </a:lnTo>
                    <a:lnTo>
                      <a:pt x="25" y="78"/>
                    </a:lnTo>
                    <a:lnTo>
                      <a:pt x="26" y="78"/>
                    </a:lnTo>
                    <a:lnTo>
                      <a:pt x="27" y="77"/>
                    </a:lnTo>
                    <a:lnTo>
                      <a:pt x="28" y="76"/>
                    </a:lnTo>
                    <a:lnTo>
                      <a:pt x="28" y="75"/>
                    </a:lnTo>
                    <a:lnTo>
                      <a:pt x="29" y="75"/>
                    </a:lnTo>
                    <a:lnTo>
                      <a:pt x="29" y="74"/>
                    </a:lnTo>
                    <a:lnTo>
                      <a:pt x="29" y="73"/>
                    </a:lnTo>
                    <a:lnTo>
                      <a:pt x="29" y="72"/>
                    </a:lnTo>
                    <a:lnTo>
                      <a:pt x="30" y="71"/>
                    </a:lnTo>
                    <a:lnTo>
                      <a:pt x="30" y="70"/>
                    </a:lnTo>
                    <a:lnTo>
                      <a:pt x="30" y="69"/>
                    </a:lnTo>
                    <a:lnTo>
                      <a:pt x="29" y="69"/>
                    </a:lnTo>
                    <a:lnTo>
                      <a:pt x="29" y="68"/>
                    </a:lnTo>
                    <a:lnTo>
                      <a:pt x="29" y="67"/>
                    </a:lnTo>
                    <a:lnTo>
                      <a:pt x="29" y="66"/>
                    </a:lnTo>
                    <a:lnTo>
                      <a:pt x="28" y="66"/>
                    </a:lnTo>
                    <a:lnTo>
                      <a:pt x="28" y="65"/>
                    </a:lnTo>
                    <a:lnTo>
                      <a:pt x="28" y="64"/>
                    </a:lnTo>
                    <a:lnTo>
                      <a:pt x="27" y="64"/>
                    </a:lnTo>
                    <a:lnTo>
                      <a:pt x="26" y="62"/>
                    </a:lnTo>
                    <a:lnTo>
                      <a:pt x="24" y="60"/>
                    </a:lnTo>
                    <a:lnTo>
                      <a:pt x="23" y="58"/>
                    </a:lnTo>
                    <a:lnTo>
                      <a:pt x="22" y="56"/>
                    </a:lnTo>
                    <a:lnTo>
                      <a:pt x="21" y="54"/>
                    </a:lnTo>
                    <a:lnTo>
                      <a:pt x="21" y="51"/>
                    </a:lnTo>
                    <a:lnTo>
                      <a:pt x="20" y="49"/>
                    </a:lnTo>
                    <a:lnTo>
                      <a:pt x="20" y="47"/>
                    </a:lnTo>
                    <a:lnTo>
                      <a:pt x="20" y="45"/>
                    </a:lnTo>
                    <a:lnTo>
                      <a:pt x="19" y="43"/>
                    </a:lnTo>
                    <a:lnTo>
                      <a:pt x="19" y="41"/>
                    </a:lnTo>
                    <a:lnTo>
                      <a:pt x="20" y="39"/>
                    </a:lnTo>
                    <a:lnTo>
                      <a:pt x="20" y="37"/>
                    </a:lnTo>
                    <a:lnTo>
                      <a:pt x="20" y="36"/>
                    </a:lnTo>
                    <a:lnTo>
                      <a:pt x="20" y="34"/>
                    </a:lnTo>
                    <a:lnTo>
                      <a:pt x="21" y="32"/>
                    </a:lnTo>
                    <a:lnTo>
                      <a:pt x="21" y="30"/>
                    </a:lnTo>
                    <a:lnTo>
                      <a:pt x="22" y="29"/>
                    </a:lnTo>
                    <a:lnTo>
                      <a:pt x="22" y="27"/>
                    </a:lnTo>
                    <a:lnTo>
                      <a:pt x="23" y="26"/>
                    </a:lnTo>
                    <a:lnTo>
                      <a:pt x="23" y="24"/>
                    </a:lnTo>
                    <a:lnTo>
                      <a:pt x="24" y="23"/>
                    </a:lnTo>
                    <a:lnTo>
                      <a:pt x="24" y="22"/>
                    </a:lnTo>
                    <a:lnTo>
                      <a:pt x="25" y="21"/>
                    </a:lnTo>
                    <a:lnTo>
                      <a:pt x="25" y="20"/>
                    </a:lnTo>
                    <a:lnTo>
                      <a:pt x="26" y="19"/>
                    </a:lnTo>
                    <a:lnTo>
                      <a:pt x="26" y="18"/>
                    </a:lnTo>
                    <a:lnTo>
                      <a:pt x="27" y="17"/>
                    </a:lnTo>
                    <a:lnTo>
                      <a:pt x="27" y="16"/>
                    </a:lnTo>
                    <a:lnTo>
                      <a:pt x="28" y="16"/>
                    </a:lnTo>
                    <a:lnTo>
                      <a:pt x="28" y="15"/>
                    </a:lnTo>
                    <a:lnTo>
                      <a:pt x="29" y="14"/>
                    </a:lnTo>
                    <a:lnTo>
                      <a:pt x="29" y="13"/>
                    </a:lnTo>
                    <a:lnTo>
                      <a:pt x="29" y="12"/>
                    </a:lnTo>
                    <a:lnTo>
                      <a:pt x="29" y="11"/>
                    </a:lnTo>
                    <a:lnTo>
                      <a:pt x="30" y="11"/>
                    </a:lnTo>
                    <a:lnTo>
                      <a:pt x="30" y="10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9" y="8"/>
                    </a:lnTo>
                    <a:lnTo>
                      <a:pt x="29" y="7"/>
                    </a:lnTo>
                    <a:lnTo>
                      <a:pt x="29" y="6"/>
                    </a:lnTo>
                    <a:lnTo>
                      <a:pt x="28" y="5"/>
                    </a:lnTo>
                    <a:lnTo>
                      <a:pt x="28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6" y="3"/>
                    </a:lnTo>
                    <a:lnTo>
                      <a:pt x="26" y="2"/>
                    </a:lnTo>
                    <a:lnTo>
                      <a:pt x="25" y="2"/>
                    </a:lnTo>
                    <a:lnTo>
                      <a:pt x="25" y="1"/>
                    </a:lnTo>
                    <a:lnTo>
                      <a:pt x="24" y="1"/>
                    </a:lnTo>
                    <a:lnTo>
                      <a:pt x="23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2"/>
                    </a:lnTo>
                    <a:lnTo>
                      <a:pt x="13" y="2"/>
                    </a:lnTo>
                    <a:lnTo>
                      <a:pt x="13" y="3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5" name="Freeform 396"/>
              <p:cNvSpPr>
                <a:spLocks/>
              </p:cNvSpPr>
              <p:nvPr/>
            </p:nvSpPr>
            <p:spPr bwMode="auto">
              <a:xfrm>
                <a:off x="4451829" y="2572337"/>
                <a:ext cx="220802" cy="644976"/>
              </a:xfrm>
              <a:custGeom>
                <a:avLst/>
                <a:gdLst>
                  <a:gd name="T0" fmla="*/ 2147483647 w 38"/>
                  <a:gd name="T1" fmla="*/ 2147483647 h 111"/>
                  <a:gd name="T2" fmla="*/ 2147483647 w 38"/>
                  <a:gd name="T3" fmla="*/ 2147483647 h 111"/>
                  <a:gd name="T4" fmla="*/ 2147483647 w 38"/>
                  <a:gd name="T5" fmla="*/ 2147483647 h 111"/>
                  <a:gd name="T6" fmla="*/ 2147483647 w 38"/>
                  <a:gd name="T7" fmla="*/ 2147483647 h 111"/>
                  <a:gd name="T8" fmla="*/ 2147483647 w 38"/>
                  <a:gd name="T9" fmla="*/ 2147483647 h 111"/>
                  <a:gd name="T10" fmla="*/ 0 w 38"/>
                  <a:gd name="T11" fmla="*/ 2147483647 h 111"/>
                  <a:gd name="T12" fmla="*/ 0 w 38"/>
                  <a:gd name="T13" fmla="*/ 2147483647 h 111"/>
                  <a:gd name="T14" fmla="*/ 2147483647 w 38"/>
                  <a:gd name="T15" fmla="*/ 2147483647 h 111"/>
                  <a:gd name="T16" fmla="*/ 2147483647 w 38"/>
                  <a:gd name="T17" fmla="*/ 2147483647 h 111"/>
                  <a:gd name="T18" fmla="*/ 2147483647 w 38"/>
                  <a:gd name="T19" fmla="*/ 2147483647 h 111"/>
                  <a:gd name="T20" fmla="*/ 2147483647 w 38"/>
                  <a:gd name="T21" fmla="*/ 2147483647 h 111"/>
                  <a:gd name="T22" fmla="*/ 2147483647 w 38"/>
                  <a:gd name="T23" fmla="*/ 2147483647 h 111"/>
                  <a:gd name="T24" fmla="*/ 2147483647 w 38"/>
                  <a:gd name="T25" fmla="*/ 2147483647 h 111"/>
                  <a:gd name="T26" fmla="*/ 2147483647 w 38"/>
                  <a:gd name="T27" fmla="*/ 2147483647 h 111"/>
                  <a:gd name="T28" fmla="*/ 2147483647 w 38"/>
                  <a:gd name="T29" fmla="*/ 2147483647 h 111"/>
                  <a:gd name="T30" fmla="*/ 2147483647 w 38"/>
                  <a:gd name="T31" fmla="*/ 2147483647 h 111"/>
                  <a:gd name="T32" fmla="*/ 2147483647 w 38"/>
                  <a:gd name="T33" fmla="*/ 2147483647 h 111"/>
                  <a:gd name="T34" fmla="*/ 2147483647 w 38"/>
                  <a:gd name="T35" fmla="*/ 2147483647 h 111"/>
                  <a:gd name="T36" fmla="*/ 2147483647 w 38"/>
                  <a:gd name="T37" fmla="*/ 2147483647 h 111"/>
                  <a:gd name="T38" fmla="*/ 2147483647 w 38"/>
                  <a:gd name="T39" fmla="*/ 2147483647 h 111"/>
                  <a:gd name="T40" fmla="*/ 2147483647 w 38"/>
                  <a:gd name="T41" fmla="*/ 2147483647 h 111"/>
                  <a:gd name="T42" fmla="*/ 2147483647 w 38"/>
                  <a:gd name="T43" fmla="*/ 2147483647 h 111"/>
                  <a:gd name="T44" fmla="*/ 2147483647 w 38"/>
                  <a:gd name="T45" fmla="*/ 2147483647 h 111"/>
                  <a:gd name="T46" fmla="*/ 2147483647 w 38"/>
                  <a:gd name="T47" fmla="*/ 2147483647 h 111"/>
                  <a:gd name="T48" fmla="*/ 2147483647 w 38"/>
                  <a:gd name="T49" fmla="*/ 2147483647 h 111"/>
                  <a:gd name="T50" fmla="*/ 2147483647 w 38"/>
                  <a:gd name="T51" fmla="*/ 2147483647 h 111"/>
                  <a:gd name="T52" fmla="*/ 2147483647 w 38"/>
                  <a:gd name="T53" fmla="*/ 2147483647 h 111"/>
                  <a:gd name="T54" fmla="*/ 2147483647 w 38"/>
                  <a:gd name="T55" fmla="*/ 2147483647 h 111"/>
                  <a:gd name="T56" fmla="*/ 2147483647 w 38"/>
                  <a:gd name="T57" fmla="*/ 2147483647 h 111"/>
                  <a:gd name="T58" fmla="*/ 2147483647 w 38"/>
                  <a:gd name="T59" fmla="*/ 2147483647 h 111"/>
                  <a:gd name="T60" fmla="*/ 2147483647 w 38"/>
                  <a:gd name="T61" fmla="*/ 2147483647 h 111"/>
                  <a:gd name="T62" fmla="*/ 2147483647 w 38"/>
                  <a:gd name="T63" fmla="*/ 2147483647 h 111"/>
                  <a:gd name="T64" fmla="*/ 2147483647 w 38"/>
                  <a:gd name="T65" fmla="*/ 2147483647 h 111"/>
                  <a:gd name="T66" fmla="*/ 2147483647 w 38"/>
                  <a:gd name="T67" fmla="*/ 2147483647 h 111"/>
                  <a:gd name="T68" fmla="*/ 2147483647 w 38"/>
                  <a:gd name="T69" fmla="*/ 2147483647 h 111"/>
                  <a:gd name="T70" fmla="*/ 2147483647 w 38"/>
                  <a:gd name="T71" fmla="*/ 2147483647 h 111"/>
                  <a:gd name="T72" fmla="*/ 2147483647 w 38"/>
                  <a:gd name="T73" fmla="*/ 2147483647 h 111"/>
                  <a:gd name="T74" fmla="*/ 2147483647 w 38"/>
                  <a:gd name="T75" fmla="*/ 2147483647 h 111"/>
                  <a:gd name="T76" fmla="*/ 2147483647 w 38"/>
                  <a:gd name="T77" fmla="*/ 2147483647 h 111"/>
                  <a:gd name="T78" fmla="*/ 2147483647 w 38"/>
                  <a:gd name="T79" fmla="*/ 2147483647 h 111"/>
                  <a:gd name="T80" fmla="*/ 2147483647 w 38"/>
                  <a:gd name="T81" fmla="*/ 2147483647 h 111"/>
                  <a:gd name="T82" fmla="*/ 2147483647 w 38"/>
                  <a:gd name="T83" fmla="*/ 2147483647 h 111"/>
                  <a:gd name="T84" fmla="*/ 2147483647 w 38"/>
                  <a:gd name="T85" fmla="*/ 2147483647 h 111"/>
                  <a:gd name="T86" fmla="*/ 2147483647 w 38"/>
                  <a:gd name="T87" fmla="*/ 2147483647 h 111"/>
                  <a:gd name="T88" fmla="*/ 2147483647 w 38"/>
                  <a:gd name="T89" fmla="*/ 2147483647 h 111"/>
                  <a:gd name="T90" fmla="*/ 2147483647 w 38"/>
                  <a:gd name="T91" fmla="*/ 2147483647 h 111"/>
                  <a:gd name="T92" fmla="*/ 2147483647 w 38"/>
                  <a:gd name="T93" fmla="*/ 2147483647 h 111"/>
                  <a:gd name="T94" fmla="*/ 2147483647 w 38"/>
                  <a:gd name="T95" fmla="*/ 2147483647 h 111"/>
                  <a:gd name="T96" fmla="*/ 2147483647 w 38"/>
                  <a:gd name="T97" fmla="*/ 2147483647 h 111"/>
                  <a:gd name="T98" fmla="*/ 2147483647 w 38"/>
                  <a:gd name="T99" fmla="*/ 2147483647 h 111"/>
                  <a:gd name="T100" fmla="*/ 2147483647 w 38"/>
                  <a:gd name="T101" fmla="*/ 2147483647 h 111"/>
                  <a:gd name="T102" fmla="*/ 2147483647 w 38"/>
                  <a:gd name="T103" fmla="*/ 2147483647 h 111"/>
                  <a:gd name="T104" fmla="*/ 2147483647 w 38"/>
                  <a:gd name="T105" fmla="*/ 2147483647 h 111"/>
                  <a:gd name="T106" fmla="*/ 2147483647 w 38"/>
                  <a:gd name="T107" fmla="*/ 2147483647 h 111"/>
                  <a:gd name="T108" fmla="*/ 2147483647 w 38"/>
                  <a:gd name="T109" fmla="*/ 0 h 111"/>
                  <a:gd name="T110" fmla="*/ 2147483647 w 38"/>
                  <a:gd name="T111" fmla="*/ 0 h 111"/>
                  <a:gd name="T112" fmla="*/ 2147483647 w 38"/>
                  <a:gd name="T113" fmla="*/ 0 h 111"/>
                  <a:gd name="T114" fmla="*/ 2147483647 w 38"/>
                  <a:gd name="T115" fmla="*/ 0 h 111"/>
                  <a:gd name="T116" fmla="*/ 2147483647 w 38"/>
                  <a:gd name="T117" fmla="*/ 0 h 111"/>
                  <a:gd name="T118" fmla="*/ 2147483647 w 38"/>
                  <a:gd name="T119" fmla="*/ 2147483647 h 111"/>
                  <a:gd name="T120" fmla="*/ 2147483647 w 38"/>
                  <a:gd name="T121" fmla="*/ 2147483647 h 111"/>
                  <a:gd name="T122" fmla="*/ 2147483647 w 38"/>
                  <a:gd name="T123" fmla="*/ 2147483647 h 111"/>
                  <a:gd name="T124" fmla="*/ 2147483647 w 38"/>
                  <a:gd name="T125" fmla="*/ 2147483647 h 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8"/>
                  <a:gd name="T190" fmla="*/ 0 h 111"/>
                  <a:gd name="T191" fmla="*/ 38 w 38"/>
                  <a:gd name="T192" fmla="*/ 111 h 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8" h="111">
                    <a:moveTo>
                      <a:pt x="18" y="4"/>
                    </a:moveTo>
                    <a:lnTo>
                      <a:pt x="18" y="4"/>
                    </a:lnTo>
                    <a:lnTo>
                      <a:pt x="17" y="5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3" y="12"/>
                    </a:lnTo>
                    <a:lnTo>
                      <a:pt x="12" y="14"/>
                    </a:lnTo>
                    <a:lnTo>
                      <a:pt x="10" y="17"/>
                    </a:lnTo>
                    <a:lnTo>
                      <a:pt x="9" y="20"/>
                    </a:lnTo>
                    <a:lnTo>
                      <a:pt x="8" y="22"/>
                    </a:lnTo>
                    <a:lnTo>
                      <a:pt x="6" y="26"/>
                    </a:lnTo>
                    <a:lnTo>
                      <a:pt x="5" y="29"/>
                    </a:lnTo>
                    <a:lnTo>
                      <a:pt x="4" y="32"/>
                    </a:lnTo>
                    <a:lnTo>
                      <a:pt x="3" y="36"/>
                    </a:lnTo>
                    <a:lnTo>
                      <a:pt x="2" y="40"/>
                    </a:lnTo>
                    <a:lnTo>
                      <a:pt x="1" y="44"/>
                    </a:lnTo>
                    <a:lnTo>
                      <a:pt x="0" y="48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5"/>
                    </a:lnTo>
                    <a:lnTo>
                      <a:pt x="0" y="69"/>
                    </a:lnTo>
                    <a:lnTo>
                      <a:pt x="1" y="73"/>
                    </a:lnTo>
                    <a:lnTo>
                      <a:pt x="2" y="78"/>
                    </a:lnTo>
                    <a:lnTo>
                      <a:pt x="4" y="82"/>
                    </a:lnTo>
                    <a:lnTo>
                      <a:pt x="6" y="87"/>
                    </a:lnTo>
                    <a:lnTo>
                      <a:pt x="8" y="91"/>
                    </a:lnTo>
                    <a:lnTo>
                      <a:pt x="11" y="95"/>
                    </a:lnTo>
                    <a:lnTo>
                      <a:pt x="14" y="100"/>
                    </a:lnTo>
                    <a:lnTo>
                      <a:pt x="18" y="104"/>
                    </a:lnTo>
                    <a:lnTo>
                      <a:pt x="22" y="108"/>
                    </a:lnTo>
                    <a:lnTo>
                      <a:pt x="22" y="109"/>
                    </a:lnTo>
                    <a:lnTo>
                      <a:pt x="23" y="109"/>
                    </a:lnTo>
                    <a:lnTo>
                      <a:pt x="24" y="110"/>
                    </a:lnTo>
                    <a:lnTo>
                      <a:pt x="25" y="110"/>
                    </a:lnTo>
                    <a:lnTo>
                      <a:pt x="26" y="111"/>
                    </a:lnTo>
                    <a:lnTo>
                      <a:pt x="27" y="111"/>
                    </a:lnTo>
                    <a:lnTo>
                      <a:pt x="28" y="111"/>
                    </a:lnTo>
                    <a:lnTo>
                      <a:pt x="29" y="111"/>
                    </a:lnTo>
                    <a:lnTo>
                      <a:pt x="30" y="111"/>
                    </a:lnTo>
                    <a:lnTo>
                      <a:pt x="31" y="111"/>
                    </a:lnTo>
                    <a:lnTo>
                      <a:pt x="31" y="110"/>
                    </a:lnTo>
                    <a:lnTo>
                      <a:pt x="32" y="110"/>
                    </a:lnTo>
                    <a:lnTo>
                      <a:pt x="33" y="110"/>
                    </a:lnTo>
                    <a:lnTo>
                      <a:pt x="34" y="109"/>
                    </a:lnTo>
                    <a:lnTo>
                      <a:pt x="35" y="109"/>
                    </a:lnTo>
                    <a:lnTo>
                      <a:pt x="35" y="108"/>
                    </a:lnTo>
                    <a:lnTo>
                      <a:pt x="36" y="108"/>
                    </a:lnTo>
                    <a:lnTo>
                      <a:pt x="36" y="107"/>
                    </a:lnTo>
                    <a:lnTo>
                      <a:pt x="37" y="107"/>
                    </a:lnTo>
                    <a:lnTo>
                      <a:pt x="37" y="106"/>
                    </a:lnTo>
                    <a:lnTo>
                      <a:pt x="37" y="105"/>
                    </a:lnTo>
                    <a:lnTo>
                      <a:pt x="38" y="105"/>
                    </a:lnTo>
                    <a:lnTo>
                      <a:pt x="38" y="104"/>
                    </a:lnTo>
                    <a:lnTo>
                      <a:pt x="38" y="103"/>
                    </a:lnTo>
                    <a:lnTo>
                      <a:pt x="38" y="102"/>
                    </a:lnTo>
                    <a:lnTo>
                      <a:pt x="38" y="101"/>
                    </a:lnTo>
                    <a:lnTo>
                      <a:pt x="38" y="100"/>
                    </a:lnTo>
                    <a:lnTo>
                      <a:pt x="38" y="99"/>
                    </a:lnTo>
                    <a:lnTo>
                      <a:pt x="38" y="98"/>
                    </a:lnTo>
                    <a:lnTo>
                      <a:pt x="38" y="97"/>
                    </a:lnTo>
                    <a:lnTo>
                      <a:pt x="37" y="97"/>
                    </a:lnTo>
                    <a:lnTo>
                      <a:pt x="37" y="96"/>
                    </a:lnTo>
                    <a:lnTo>
                      <a:pt x="37" y="95"/>
                    </a:lnTo>
                    <a:lnTo>
                      <a:pt x="36" y="95"/>
                    </a:lnTo>
                    <a:lnTo>
                      <a:pt x="36" y="94"/>
                    </a:lnTo>
                    <a:lnTo>
                      <a:pt x="35" y="94"/>
                    </a:lnTo>
                    <a:lnTo>
                      <a:pt x="32" y="91"/>
                    </a:lnTo>
                    <a:lnTo>
                      <a:pt x="30" y="87"/>
                    </a:lnTo>
                    <a:lnTo>
                      <a:pt x="27" y="84"/>
                    </a:lnTo>
                    <a:lnTo>
                      <a:pt x="25" y="81"/>
                    </a:lnTo>
                    <a:lnTo>
                      <a:pt x="24" y="78"/>
                    </a:lnTo>
                    <a:lnTo>
                      <a:pt x="22" y="75"/>
                    </a:lnTo>
                    <a:lnTo>
                      <a:pt x="21" y="71"/>
                    </a:lnTo>
                    <a:lnTo>
                      <a:pt x="20" y="68"/>
                    </a:lnTo>
                    <a:lnTo>
                      <a:pt x="20" y="65"/>
                    </a:lnTo>
                    <a:lnTo>
                      <a:pt x="19" y="62"/>
                    </a:lnTo>
                    <a:lnTo>
                      <a:pt x="19" y="59"/>
                    </a:lnTo>
                    <a:lnTo>
                      <a:pt x="19" y="55"/>
                    </a:lnTo>
                    <a:lnTo>
                      <a:pt x="20" y="52"/>
                    </a:lnTo>
                    <a:lnTo>
                      <a:pt x="20" y="49"/>
                    </a:lnTo>
                    <a:lnTo>
                      <a:pt x="20" y="46"/>
                    </a:lnTo>
                    <a:lnTo>
                      <a:pt x="21" y="43"/>
                    </a:lnTo>
                    <a:lnTo>
                      <a:pt x="22" y="41"/>
                    </a:lnTo>
                    <a:lnTo>
                      <a:pt x="23" y="38"/>
                    </a:lnTo>
                    <a:lnTo>
                      <a:pt x="24" y="35"/>
                    </a:lnTo>
                    <a:lnTo>
                      <a:pt x="25" y="33"/>
                    </a:lnTo>
                    <a:lnTo>
                      <a:pt x="26" y="30"/>
                    </a:lnTo>
                    <a:lnTo>
                      <a:pt x="27" y="28"/>
                    </a:lnTo>
                    <a:lnTo>
                      <a:pt x="28" y="26"/>
                    </a:lnTo>
                    <a:lnTo>
                      <a:pt x="29" y="24"/>
                    </a:lnTo>
                    <a:lnTo>
                      <a:pt x="30" y="23"/>
                    </a:lnTo>
                    <a:lnTo>
                      <a:pt x="30" y="21"/>
                    </a:lnTo>
                    <a:lnTo>
                      <a:pt x="31" y="20"/>
                    </a:lnTo>
                    <a:lnTo>
                      <a:pt x="32" y="18"/>
                    </a:lnTo>
                    <a:lnTo>
                      <a:pt x="33" y="17"/>
                    </a:lnTo>
                    <a:lnTo>
                      <a:pt x="34" y="16"/>
                    </a:lnTo>
                    <a:lnTo>
                      <a:pt x="34" y="15"/>
                    </a:lnTo>
                    <a:lnTo>
                      <a:pt x="35" y="15"/>
                    </a:lnTo>
                    <a:lnTo>
                      <a:pt x="35" y="14"/>
                    </a:lnTo>
                    <a:lnTo>
                      <a:pt x="35" y="13"/>
                    </a:lnTo>
                    <a:lnTo>
                      <a:pt x="35" y="12"/>
                    </a:lnTo>
                    <a:lnTo>
                      <a:pt x="36" y="11"/>
                    </a:lnTo>
                    <a:lnTo>
                      <a:pt x="36" y="10"/>
                    </a:lnTo>
                    <a:lnTo>
                      <a:pt x="36" y="9"/>
                    </a:lnTo>
                    <a:lnTo>
                      <a:pt x="35" y="8"/>
                    </a:lnTo>
                    <a:lnTo>
                      <a:pt x="35" y="7"/>
                    </a:lnTo>
                    <a:lnTo>
                      <a:pt x="35" y="6"/>
                    </a:lnTo>
                    <a:lnTo>
                      <a:pt x="35" y="5"/>
                    </a:lnTo>
                    <a:lnTo>
                      <a:pt x="34" y="5"/>
                    </a:lnTo>
                    <a:lnTo>
                      <a:pt x="34" y="4"/>
                    </a:lnTo>
                    <a:lnTo>
                      <a:pt x="33" y="4"/>
                    </a:lnTo>
                    <a:lnTo>
                      <a:pt x="33" y="3"/>
                    </a:lnTo>
                    <a:lnTo>
                      <a:pt x="32" y="3"/>
                    </a:lnTo>
                    <a:lnTo>
                      <a:pt x="32" y="2"/>
                    </a:lnTo>
                    <a:lnTo>
                      <a:pt x="31" y="2"/>
                    </a:lnTo>
                    <a:lnTo>
                      <a:pt x="31" y="1"/>
                    </a:lnTo>
                    <a:lnTo>
                      <a:pt x="30" y="1"/>
                    </a:lnTo>
                    <a:lnTo>
                      <a:pt x="29" y="1"/>
                    </a:lnTo>
                    <a:lnTo>
                      <a:pt x="29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6" y="0"/>
                    </a:lnTo>
                    <a:lnTo>
                      <a:pt x="25" y="0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2" y="1"/>
                    </a:lnTo>
                    <a:lnTo>
                      <a:pt x="21" y="1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6" name="Freeform 397"/>
              <p:cNvSpPr>
                <a:spLocks/>
              </p:cNvSpPr>
              <p:nvPr/>
            </p:nvSpPr>
            <p:spPr bwMode="auto">
              <a:xfrm>
                <a:off x="5009644" y="2665306"/>
                <a:ext cx="168509" cy="464846"/>
              </a:xfrm>
              <a:custGeom>
                <a:avLst/>
                <a:gdLst>
                  <a:gd name="T0" fmla="*/ 2147483647 w 29"/>
                  <a:gd name="T1" fmla="*/ 2147483647 h 80"/>
                  <a:gd name="T2" fmla="*/ 2147483647 w 29"/>
                  <a:gd name="T3" fmla="*/ 2147483647 h 80"/>
                  <a:gd name="T4" fmla="*/ 2147483647 w 29"/>
                  <a:gd name="T5" fmla="*/ 2147483647 h 80"/>
                  <a:gd name="T6" fmla="*/ 2147483647 w 29"/>
                  <a:gd name="T7" fmla="*/ 2147483647 h 80"/>
                  <a:gd name="T8" fmla="*/ 0 w 29"/>
                  <a:gd name="T9" fmla="*/ 2147483647 h 80"/>
                  <a:gd name="T10" fmla="*/ 0 w 29"/>
                  <a:gd name="T11" fmla="*/ 2147483647 h 80"/>
                  <a:gd name="T12" fmla="*/ 0 w 29"/>
                  <a:gd name="T13" fmla="*/ 2147483647 h 80"/>
                  <a:gd name="T14" fmla="*/ 0 w 29"/>
                  <a:gd name="T15" fmla="*/ 2147483647 h 80"/>
                  <a:gd name="T16" fmla="*/ 0 w 29"/>
                  <a:gd name="T17" fmla="*/ 2147483647 h 80"/>
                  <a:gd name="T18" fmla="*/ 2147483647 w 29"/>
                  <a:gd name="T19" fmla="*/ 2147483647 h 80"/>
                  <a:gd name="T20" fmla="*/ 2147483647 w 29"/>
                  <a:gd name="T21" fmla="*/ 2147483647 h 80"/>
                  <a:gd name="T22" fmla="*/ 2147483647 w 29"/>
                  <a:gd name="T23" fmla="*/ 2147483647 h 80"/>
                  <a:gd name="T24" fmla="*/ 2147483647 w 29"/>
                  <a:gd name="T25" fmla="*/ 2147483647 h 80"/>
                  <a:gd name="T26" fmla="*/ 2147483647 w 29"/>
                  <a:gd name="T27" fmla="*/ 2147483647 h 80"/>
                  <a:gd name="T28" fmla="*/ 2147483647 w 29"/>
                  <a:gd name="T29" fmla="*/ 2147483647 h 80"/>
                  <a:gd name="T30" fmla="*/ 2147483647 w 29"/>
                  <a:gd name="T31" fmla="*/ 2147483647 h 80"/>
                  <a:gd name="T32" fmla="*/ 2147483647 w 29"/>
                  <a:gd name="T33" fmla="*/ 2147483647 h 80"/>
                  <a:gd name="T34" fmla="*/ 2147483647 w 29"/>
                  <a:gd name="T35" fmla="*/ 2147483647 h 80"/>
                  <a:gd name="T36" fmla="*/ 2147483647 w 29"/>
                  <a:gd name="T37" fmla="*/ 2147483647 h 80"/>
                  <a:gd name="T38" fmla="*/ 2147483647 w 29"/>
                  <a:gd name="T39" fmla="*/ 2147483647 h 80"/>
                  <a:gd name="T40" fmla="*/ 2147483647 w 29"/>
                  <a:gd name="T41" fmla="*/ 2147483647 h 80"/>
                  <a:gd name="T42" fmla="*/ 2147483647 w 29"/>
                  <a:gd name="T43" fmla="*/ 2147483647 h 80"/>
                  <a:gd name="T44" fmla="*/ 2147483647 w 29"/>
                  <a:gd name="T45" fmla="*/ 2147483647 h 80"/>
                  <a:gd name="T46" fmla="*/ 0 w 29"/>
                  <a:gd name="T47" fmla="*/ 2147483647 h 80"/>
                  <a:gd name="T48" fmla="*/ 0 w 29"/>
                  <a:gd name="T49" fmla="*/ 2147483647 h 80"/>
                  <a:gd name="T50" fmla="*/ 0 w 29"/>
                  <a:gd name="T51" fmla="*/ 2147483647 h 80"/>
                  <a:gd name="T52" fmla="*/ 0 w 29"/>
                  <a:gd name="T53" fmla="*/ 2147483647 h 80"/>
                  <a:gd name="T54" fmla="*/ 0 w 29"/>
                  <a:gd name="T55" fmla="*/ 2147483647 h 80"/>
                  <a:gd name="T56" fmla="*/ 2147483647 w 29"/>
                  <a:gd name="T57" fmla="*/ 2147483647 h 80"/>
                  <a:gd name="T58" fmla="*/ 2147483647 w 29"/>
                  <a:gd name="T59" fmla="*/ 2147483647 h 80"/>
                  <a:gd name="T60" fmla="*/ 2147483647 w 29"/>
                  <a:gd name="T61" fmla="*/ 2147483647 h 80"/>
                  <a:gd name="T62" fmla="*/ 2147483647 w 29"/>
                  <a:gd name="T63" fmla="*/ 2147483647 h 80"/>
                  <a:gd name="T64" fmla="*/ 2147483647 w 29"/>
                  <a:gd name="T65" fmla="*/ 2147483647 h 80"/>
                  <a:gd name="T66" fmla="*/ 2147483647 w 29"/>
                  <a:gd name="T67" fmla="*/ 2147483647 h 80"/>
                  <a:gd name="T68" fmla="*/ 2147483647 w 29"/>
                  <a:gd name="T69" fmla="*/ 2147483647 h 80"/>
                  <a:gd name="T70" fmla="*/ 2147483647 w 29"/>
                  <a:gd name="T71" fmla="*/ 2147483647 h 80"/>
                  <a:gd name="T72" fmla="*/ 2147483647 w 29"/>
                  <a:gd name="T73" fmla="*/ 2147483647 h 80"/>
                  <a:gd name="T74" fmla="*/ 2147483647 w 29"/>
                  <a:gd name="T75" fmla="*/ 2147483647 h 80"/>
                  <a:gd name="T76" fmla="*/ 2147483647 w 29"/>
                  <a:gd name="T77" fmla="*/ 2147483647 h 80"/>
                  <a:gd name="T78" fmla="*/ 2147483647 w 29"/>
                  <a:gd name="T79" fmla="*/ 2147483647 h 80"/>
                  <a:gd name="T80" fmla="*/ 2147483647 w 29"/>
                  <a:gd name="T81" fmla="*/ 2147483647 h 80"/>
                  <a:gd name="T82" fmla="*/ 2147483647 w 29"/>
                  <a:gd name="T83" fmla="*/ 2147483647 h 80"/>
                  <a:gd name="T84" fmla="*/ 2147483647 w 29"/>
                  <a:gd name="T85" fmla="*/ 2147483647 h 80"/>
                  <a:gd name="T86" fmla="*/ 2147483647 w 29"/>
                  <a:gd name="T87" fmla="*/ 2147483647 h 80"/>
                  <a:gd name="T88" fmla="*/ 2147483647 w 29"/>
                  <a:gd name="T89" fmla="*/ 2147483647 h 80"/>
                  <a:gd name="T90" fmla="*/ 2147483647 w 29"/>
                  <a:gd name="T91" fmla="*/ 2147483647 h 80"/>
                  <a:gd name="T92" fmla="*/ 2147483647 w 29"/>
                  <a:gd name="T93" fmla="*/ 2147483647 h 80"/>
                  <a:gd name="T94" fmla="*/ 2147483647 w 29"/>
                  <a:gd name="T95" fmla="*/ 2147483647 h 80"/>
                  <a:gd name="T96" fmla="*/ 2147483647 w 29"/>
                  <a:gd name="T97" fmla="*/ 2147483647 h 80"/>
                  <a:gd name="T98" fmla="*/ 2147483647 w 29"/>
                  <a:gd name="T99" fmla="*/ 2147483647 h 80"/>
                  <a:gd name="T100" fmla="*/ 2147483647 w 29"/>
                  <a:gd name="T101" fmla="*/ 2147483647 h 80"/>
                  <a:gd name="T102" fmla="*/ 2147483647 w 29"/>
                  <a:gd name="T103" fmla="*/ 2147483647 h 80"/>
                  <a:gd name="T104" fmla="*/ 2147483647 w 29"/>
                  <a:gd name="T105" fmla="*/ 2147483647 h 80"/>
                  <a:gd name="T106" fmla="*/ 2147483647 w 29"/>
                  <a:gd name="T107" fmla="*/ 2147483647 h 80"/>
                  <a:gd name="T108" fmla="*/ 2147483647 w 29"/>
                  <a:gd name="T109" fmla="*/ 2147483647 h 80"/>
                  <a:gd name="T110" fmla="*/ 2147483647 w 29"/>
                  <a:gd name="T111" fmla="*/ 2147483647 h 80"/>
                  <a:gd name="T112" fmla="*/ 2147483647 w 29"/>
                  <a:gd name="T113" fmla="*/ 2147483647 h 80"/>
                  <a:gd name="T114" fmla="*/ 2147483647 w 29"/>
                  <a:gd name="T115" fmla="*/ 0 h 80"/>
                  <a:gd name="T116" fmla="*/ 2147483647 w 29"/>
                  <a:gd name="T117" fmla="*/ 0 h 80"/>
                  <a:gd name="T118" fmla="*/ 2147483647 w 29"/>
                  <a:gd name="T119" fmla="*/ 0 h 80"/>
                  <a:gd name="T120" fmla="*/ 2147483647 w 29"/>
                  <a:gd name="T121" fmla="*/ 0 h 80"/>
                  <a:gd name="T122" fmla="*/ 2147483647 w 29"/>
                  <a:gd name="T123" fmla="*/ 2147483647 h 80"/>
                  <a:gd name="T124" fmla="*/ 2147483647 w 29"/>
                  <a:gd name="T125" fmla="*/ 2147483647 h 8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29"/>
                  <a:gd name="T190" fmla="*/ 0 h 80"/>
                  <a:gd name="T191" fmla="*/ 29 w 29"/>
                  <a:gd name="T192" fmla="*/ 80 h 8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29" h="80">
                    <a:moveTo>
                      <a:pt x="4" y="2"/>
                    </a:move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4"/>
                    </a:lnTo>
                    <a:lnTo>
                      <a:pt x="1" y="15"/>
                    </a:lnTo>
                    <a:lnTo>
                      <a:pt x="2" y="16"/>
                    </a:lnTo>
                    <a:lnTo>
                      <a:pt x="2" y="17"/>
                    </a:lnTo>
                    <a:lnTo>
                      <a:pt x="3" y="18"/>
                    </a:lnTo>
                    <a:lnTo>
                      <a:pt x="3" y="19"/>
                    </a:lnTo>
                    <a:lnTo>
                      <a:pt x="4" y="20"/>
                    </a:lnTo>
                    <a:lnTo>
                      <a:pt x="4" y="21"/>
                    </a:lnTo>
                    <a:lnTo>
                      <a:pt x="5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7" y="26"/>
                    </a:lnTo>
                    <a:lnTo>
                      <a:pt x="7" y="27"/>
                    </a:lnTo>
                    <a:lnTo>
                      <a:pt x="8" y="29"/>
                    </a:lnTo>
                    <a:lnTo>
                      <a:pt x="8" y="30"/>
                    </a:lnTo>
                    <a:lnTo>
                      <a:pt x="9" y="32"/>
                    </a:lnTo>
                    <a:lnTo>
                      <a:pt x="9" y="34"/>
                    </a:lnTo>
                    <a:lnTo>
                      <a:pt x="9" y="36"/>
                    </a:lnTo>
                    <a:lnTo>
                      <a:pt x="10" y="37"/>
                    </a:lnTo>
                    <a:lnTo>
                      <a:pt x="10" y="39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0" y="45"/>
                    </a:lnTo>
                    <a:lnTo>
                      <a:pt x="9" y="47"/>
                    </a:lnTo>
                    <a:lnTo>
                      <a:pt x="9" y="49"/>
                    </a:lnTo>
                    <a:lnTo>
                      <a:pt x="9" y="51"/>
                    </a:lnTo>
                    <a:lnTo>
                      <a:pt x="8" y="54"/>
                    </a:lnTo>
                    <a:lnTo>
                      <a:pt x="7" y="56"/>
                    </a:lnTo>
                    <a:lnTo>
                      <a:pt x="6" y="58"/>
                    </a:lnTo>
                    <a:lnTo>
                      <a:pt x="5" y="60"/>
                    </a:lnTo>
                    <a:lnTo>
                      <a:pt x="3" y="62"/>
                    </a:lnTo>
                    <a:lnTo>
                      <a:pt x="2" y="64"/>
                    </a:lnTo>
                    <a:lnTo>
                      <a:pt x="1" y="65"/>
                    </a:lnTo>
                    <a:lnTo>
                      <a:pt x="1" y="66"/>
                    </a:lnTo>
                    <a:lnTo>
                      <a:pt x="0" y="67"/>
                    </a:lnTo>
                    <a:lnTo>
                      <a:pt x="0" y="68"/>
                    </a:lnTo>
                    <a:lnTo>
                      <a:pt x="0" y="69"/>
                    </a:lnTo>
                    <a:lnTo>
                      <a:pt x="0" y="70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1" y="74"/>
                    </a:lnTo>
                    <a:lnTo>
                      <a:pt x="1" y="75"/>
                    </a:lnTo>
                    <a:lnTo>
                      <a:pt x="1" y="76"/>
                    </a:lnTo>
                    <a:lnTo>
                      <a:pt x="2" y="76"/>
                    </a:lnTo>
                    <a:lnTo>
                      <a:pt x="2" y="77"/>
                    </a:lnTo>
                    <a:lnTo>
                      <a:pt x="3" y="77"/>
                    </a:lnTo>
                    <a:lnTo>
                      <a:pt x="3" y="78"/>
                    </a:lnTo>
                    <a:lnTo>
                      <a:pt x="4" y="78"/>
                    </a:lnTo>
                    <a:lnTo>
                      <a:pt x="4" y="79"/>
                    </a:lnTo>
                    <a:lnTo>
                      <a:pt x="5" y="79"/>
                    </a:lnTo>
                    <a:lnTo>
                      <a:pt x="6" y="79"/>
                    </a:lnTo>
                    <a:lnTo>
                      <a:pt x="6" y="80"/>
                    </a:lnTo>
                    <a:lnTo>
                      <a:pt x="7" y="80"/>
                    </a:lnTo>
                    <a:lnTo>
                      <a:pt x="8" y="80"/>
                    </a:lnTo>
                    <a:lnTo>
                      <a:pt x="9" y="80"/>
                    </a:lnTo>
                    <a:lnTo>
                      <a:pt x="10" y="80"/>
                    </a:lnTo>
                    <a:lnTo>
                      <a:pt x="11" y="80"/>
                    </a:lnTo>
                    <a:lnTo>
                      <a:pt x="12" y="80"/>
                    </a:lnTo>
                    <a:lnTo>
                      <a:pt x="13" y="80"/>
                    </a:lnTo>
                    <a:lnTo>
                      <a:pt x="13" y="79"/>
                    </a:lnTo>
                    <a:lnTo>
                      <a:pt x="14" y="79"/>
                    </a:lnTo>
                    <a:lnTo>
                      <a:pt x="15" y="79"/>
                    </a:lnTo>
                    <a:lnTo>
                      <a:pt x="15" y="78"/>
                    </a:lnTo>
                    <a:lnTo>
                      <a:pt x="16" y="78"/>
                    </a:lnTo>
                    <a:lnTo>
                      <a:pt x="17" y="77"/>
                    </a:lnTo>
                    <a:lnTo>
                      <a:pt x="17" y="76"/>
                    </a:lnTo>
                    <a:lnTo>
                      <a:pt x="20" y="73"/>
                    </a:lnTo>
                    <a:lnTo>
                      <a:pt x="22" y="70"/>
                    </a:lnTo>
                    <a:lnTo>
                      <a:pt x="24" y="67"/>
                    </a:lnTo>
                    <a:lnTo>
                      <a:pt x="25" y="64"/>
                    </a:lnTo>
                    <a:lnTo>
                      <a:pt x="26" y="61"/>
                    </a:lnTo>
                    <a:lnTo>
                      <a:pt x="27" y="57"/>
                    </a:lnTo>
                    <a:lnTo>
                      <a:pt x="28" y="54"/>
                    </a:lnTo>
                    <a:lnTo>
                      <a:pt x="29" y="51"/>
                    </a:lnTo>
                    <a:lnTo>
                      <a:pt x="29" y="48"/>
                    </a:lnTo>
                    <a:lnTo>
                      <a:pt x="29" y="45"/>
                    </a:lnTo>
                    <a:lnTo>
                      <a:pt x="29" y="42"/>
                    </a:lnTo>
                    <a:lnTo>
                      <a:pt x="29" y="39"/>
                    </a:lnTo>
                    <a:lnTo>
                      <a:pt x="29" y="36"/>
                    </a:lnTo>
                    <a:lnTo>
                      <a:pt x="29" y="33"/>
                    </a:lnTo>
                    <a:lnTo>
                      <a:pt x="28" y="31"/>
                    </a:lnTo>
                    <a:lnTo>
                      <a:pt x="28" y="28"/>
                    </a:lnTo>
                    <a:lnTo>
                      <a:pt x="27" y="25"/>
                    </a:lnTo>
                    <a:lnTo>
                      <a:pt x="26" y="23"/>
                    </a:lnTo>
                    <a:lnTo>
                      <a:pt x="26" y="21"/>
                    </a:lnTo>
                    <a:lnTo>
                      <a:pt x="25" y="18"/>
                    </a:lnTo>
                    <a:lnTo>
                      <a:pt x="24" y="16"/>
                    </a:lnTo>
                    <a:lnTo>
                      <a:pt x="23" y="14"/>
                    </a:lnTo>
                    <a:lnTo>
                      <a:pt x="22" y="13"/>
                    </a:lnTo>
                    <a:lnTo>
                      <a:pt x="22" y="11"/>
                    </a:lnTo>
                    <a:lnTo>
                      <a:pt x="21" y="10"/>
                    </a:lnTo>
                    <a:lnTo>
                      <a:pt x="20" y="8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7" name="Freeform 398"/>
              <p:cNvSpPr>
                <a:spLocks/>
              </p:cNvSpPr>
              <p:nvPr/>
            </p:nvSpPr>
            <p:spPr bwMode="auto">
              <a:xfrm>
                <a:off x="5120047" y="2572337"/>
                <a:ext cx="226614" cy="644976"/>
              </a:xfrm>
              <a:custGeom>
                <a:avLst/>
                <a:gdLst>
                  <a:gd name="T0" fmla="*/ 2147483647 w 39"/>
                  <a:gd name="T1" fmla="*/ 2147483647 h 111"/>
                  <a:gd name="T2" fmla="*/ 2147483647 w 39"/>
                  <a:gd name="T3" fmla="*/ 2147483647 h 111"/>
                  <a:gd name="T4" fmla="*/ 2147483647 w 39"/>
                  <a:gd name="T5" fmla="*/ 2147483647 h 111"/>
                  <a:gd name="T6" fmla="*/ 2147483647 w 39"/>
                  <a:gd name="T7" fmla="*/ 2147483647 h 111"/>
                  <a:gd name="T8" fmla="*/ 2147483647 w 39"/>
                  <a:gd name="T9" fmla="*/ 2147483647 h 111"/>
                  <a:gd name="T10" fmla="*/ 2147483647 w 39"/>
                  <a:gd name="T11" fmla="*/ 2147483647 h 111"/>
                  <a:gd name="T12" fmla="*/ 2147483647 w 39"/>
                  <a:gd name="T13" fmla="*/ 2147483647 h 111"/>
                  <a:gd name="T14" fmla="*/ 2147483647 w 39"/>
                  <a:gd name="T15" fmla="*/ 2147483647 h 111"/>
                  <a:gd name="T16" fmla="*/ 2147483647 w 39"/>
                  <a:gd name="T17" fmla="*/ 2147483647 h 111"/>
                  <a:gd name="T18" fmla="*/ 2147483647 w 39"/>
                  <a:gd name="T19" fmla="*/ 2147483647 h 111"/>
                  <a:gd name="T20" fmla="*/ 2147483647 w 39"/>
                  <a:gd name="T21" fmla="*/ 2147483647 h 111"/>
                  <a:gd name="T22" fmla="*/ 2147483647 w 39"/>
                  <a:gd name="T23" fmla="*/ 2147483647 h 111"/>
                  <a:gd name="T24" fmla="*/ 2147483647 w 39"/>
                  <a:gd name="T25" fmla="*/ 2147483647 h 111"/>
                  <a:gd name="T26" fmla="*/ 2147483647 w 39"/>
                  <a:gd name="T27" fmla="*/ 2147483647 h 111"/>
                  <a:gd name="T28" fmla="*/ 2147483647 w 39"/>
                  <a:gd name="T29" fmla="*/ 2147483647 h 111"/>
                  <a:gd name="T30" fmla="*/ 2147483647 w 39"/>
                  <a:gd name="T31" fmla="*/ 2147483647 h 111"/>
                  <a:gd name="T32" fmla="*/ 2147483647 w 39"/>
                  <a:gd name="T33" fmla="*/ 2147483647 h 111"/>
                  <a:gd name="T34" fmla="*/ 2147483647 w 39"/>
                  <a:gd name="T35" fmla="*/ 2147483647 h 111"/>
                  <a:gd name="T36" fmla="*/ 2147483647 w 39"/>
                  <a:gd name="T37" fmla="*/ 2147483647 h 111"/>
                  <a:gd name="T38" fmla="*/ 2147483647 w 39"/>
                  <a:gd name="T39" fmla="*/ 2147483647 h 111"/>
                  <a:gd name="T40" fmla="*/ 2147483647 w 39"/>
                  <a:gd name="T41" fmla="*/ 2147483647 h 111"/>
                  <a:gd name="T42" fmla="*/ 2147483647 w 39"/>
                  <a:gd name="T43" fmla="*/ 2147483647 h 111"/>
                  <a:gd name="T44" fmla="*/ 2147483647 w 39"/>
                  <a:gd name="T45" fmla="*/ 2147483647 h 111"/>
                  <a:gd name="T46" fmla="*/ 2147483647 w 39"/>
                  <a:gd name="T47" fmla="*/ 2147483647 h 111"/>
                  <a:gd name="T48" fmla="*/ 0 w 39"/>
                  <a:gd name="T49" fmla="*/ 2147483647 h 111"/>
                  <a:gd name="T50" fmla="*/ 0 w 39"/>
                  <a:gd name="T51" fmla="*/ 2147483647 h 111"/>
                  <a:gd name="T52" fmla="*/ 0 w 39"/>
                  <a:gd name="T53" fmla="*/ 2147483647 h 111"/>
                  <a:gd name="T54" fmla="*/ 0 w 39"/>
                  <a:gd name="T55" fmla="*/ 2147483647 h 111"/>
                  <a:gd name="T56" fmla="*/ 0 w 39"/>
                  <a:gd name="T57" fmla="*/ 2147483647 h 111"/>
                  <a:gd name="T58" fmla="*/ 2147483647 w 39"/>
                  <a:gd name="T59" fmla="*/ 2147483647 h 111"/>
                  <a:gd name="T60" fmla="*/ 2147483647 w 39"/>
                  <a:gd name="T61" fmla="*/ 2147483647 h 111"/>
                  <a:gd name="T62" fmla="*/ 2147483647 w 39"/>
                  <a:gd name="T63" fmla="*/ 2147483647 h 111"/>
                  <a:gd name="T64" fmla="*/ 2147483647 w 39"/>
                  <a:gd name="T65" fmla="*/ 2147483647 h 111"/>
                  <a:gd name="T66" fmla="*/ 2147483647 w 39"/>
                  <a:gd name="T67" fmla="*/ 2147483647 h 111"/>
                  <a:gd name="T68" fmla="*/ 2147483647 w 39"/>
                  <a:gd name="T69" fmla="*/ 2147483647 h 111"/>
                  <a:gd name="T70" fmla="*/ 2147483647 w 39"/>
                  <a:gd name="T71" fmla="*/ 2147483647 h 111"/>
                  <a:gd name="T72" fmla="*/ 2147483647 w 39"/>
                  <a:gd name="T73" fmla="*/ 2147483647 h 111"/>
                  <a:gd name="T74" fmla="*/ 2147483647 w 39"/>
                  <a:gd name="T75" fmla="*/ 2147483647 h 111"/>
                  <a:gd name="T76" fmla="*/ 2147483647 w 39"/>
                  <a:gd name="T77" fmla="*/ 2147483647 h 111"/>
                  <a:gd name="T78" fmla="*/ 2147483647 w 39"/>
                  <a:gd name="T79" fmla="*/ 2147483647 h 111"/>
                  <a:gd name="T80" fmla="*/ 2147483647 w 39"/>
                  <a:gd name="T81" fmla="*/ 2147483647 h 111"/>
                  <a:gd name="T82" fmla="*/ 2147483647 w 39"/>
                  <a:gd name="T83" fmla="*/ 2147483647 h 111"/>
                  <a:gd name="T84" fmla="*/ 2147483647 w 39"/>
                  <a:gd name="T85" fmla="*/ 2147483647 h 111"/>
                  <a:gd name="T86" fmla="*/ 2147483647 w 39"/>
                  <a:gd name="T87" fmla="*/ 2147483647 h 111"/>
                  <a:gd name="T88" fmla="*/ 2147483647 w 39"/>
                  <a:gd name="T89" fmla="*/ 2147483647 h 111"/>
                  <a:gd name="T90" fmla="*/ 2147483647 w 39"/>
                  <a:gd name="T91" fmla="*/ 2147483647 h 111"/>
                  <a:gd name="T92" fmla="*/ 2147483647 w 39"/>
                  <a:gd name="T93" fmla="*/ 2147483647 h 111"/>
                  <a:gd name="T94" fmla="*/ 2147483647 w 39"/>
                  <a:gd name="T95" fmla="*/ 2147483647 h 111"/>
                  <a:gd name="T96" fmla="*/ 2147483647 w 39"/>
                  <a:gd name="T97" fmla="*/ 2147483647 h 111"/>
                  <a:gd name="T98" fmla="*/ 2147483647 w 39"/>
                  <a:gd name="T99" fmla="*/ 2147483647 h 111"/>
                  <a:gd name="T100" fmla="*/ 2147483647 w 39"/>
                  <a:gd name="T101" fmla="*/ 2147483647 h 111"/>
                  <a:gd name="T102" fmla="*/ 2147483647 w 39"/>
                  <a:gd name="T103" fmla="*/ 2147483647 h 111"/>
                  <a:gd name="T104" fmla="*/ 2147483647 w 39"/>
                  <a:gd name="T105" fmla="*/ 2147483647 h 111"/>
                  <a:gd name="T106" fmla="*/ 2147483647 w 39"/>
                  <a:gd name="T107" fmla="*/ 2147483647 h 111"/>
                  <a:gd name="T108" fmla="*/ 2147483647 w 39"/>
                  <a:gd name="T109" fmla="*/ 2147483647 h 111"/>
                  <a:gd name="T110" fmla="*/ 2147483647 w 39"/>
                  <a:gd name="T111" fmla="*/ 2147483647 h 111"/>
                  <a:gd name="T112" fmla="*/ 2147483647 w 39"/>
                  <a:gd name="T113" fmla="*/ 0 h 111"/>
                  <a:gd name="T114" fmla="*/ 2147483647 w 39"/>
                  <a:gd name="T115" fmla="*/ 0 h 111"/>
                  <a:gd name="T116" fmla="*/ 2147483647 w 39"/>
                  <a:gd name="T117" fmla="*/ 0 h 111"/>
                  <a:gd name="T118" fmla="*/ 2147483647 w 39"/>
                  <a:gd name="T119" fmla="*/ 0 h 111"/>
                  <a:gd name="T120" fmla="*/ 2147483647 w 39"/>
                  <a:gd name="T121" fmla="*/ 0 h 111"/>
                  <a:gd name="T122" fmla="*/ 2147483647 w 39"/>
                  <a:gd name="T123" fmla="*/ 2147483647 h 111"/>
                  <a:gd name="T124" fmla="*/ 2147483647 w 39"/>
                  <a:gd name="T125" fmla="*/ 2147483647 h 1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9"/>
                  <a:gd name="T190" fmla="*/ 0 h 111"/>
                  <a:gd name="T191" fmla="*/ 39 w 39"/>
                  <a:gd name="T192" fmla="*/ 111 h 1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9" h="111">
                    <a:moveTo>
                      <a:pt x="7" y="2"/>
                    </a:moveTo>
                    <a:lnTo>
                      <a:pt x="7" y="2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3" y="7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3" y="10"/>
                    </a:lnTo>
                    <a:lnTo>
                      <a:pt x="3" y="11"/>
                    </a:lnTo>
                    <a:lnTo>
                      <a:pt x="3" y="12"/>
                    </a:lnTo>
                    <a:lnTo>
                      <a:pt x="3" y="13"/>
                    </a:lnTo>
                    <a:lnTo>
                      <a:pt x="3" y="14"/>
                    </a:lnTo>
                    <a:lnTo>
                      <a:pt x="4" y="14"/>
                    </a:lnTo>
                    <a:lnTo>
                      <a:pt x="4" y="15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5" y="17"/>
                    </a:lnTo>
                    <a:lnTo>
                      <a:pt x="6" y="18"/>
                    </a:lnTo>
                    <a:lnTo>
                      <a:pt x="7" y="20"/>
                    </a:lnTo>
                    <a:lnTo>
                      <a:pt x="8" y="21"/>
                    </a:lnTo>
                    <a:lnTo>
                      <a:pt x="9" y="23"/>
                    </a:lnTo>
                    <a:lnTo>
                      <a:pt x="10" y="24"/>
                    </a:lnTo>
                    <a:lnTo>
                      <a:pt x="11" y="26"/>
                    </a:lnTo>
                    <a:lnTo>
                      <a:pt x="12" y="28"/>
                    </a:lnTo>
                    <a:lnTo>
                      <a:pt x="13" y="30"/>
                    </a:lnTo>
                    <a:lnTo>
                      <a:pt x="14" y="33"/>
                    </a:lnTo>
                    <a:lnTo>
                      <a:pt x="15" y="35"/>
                    </a:lnTo>
                    <a:lnTo>
                      <a:pt x="16" y="38"/>
                    </a:lnTo>
                    <a:lnTo>
                      <a:pt x="16" y="41"/>
                    </a:lnTo>
                    <a:lnTo>
                      <a:pt x="17" y="43"/>
                    </a:lnTo>
                    <a:lnTo>
                      <a:pt x="18" y="46"/>
                    </a:lnTo>
                    <a:lnTo>
                      <a:pt x="18" y="49"/>
                    </a:lnTo>
                    <a:lnTo>
                      <a:pt x="19" y="52"/>
                    </a:lnTo>
                    <a:lnTo>
                      <a:pt x="19" y="55"/>
                    </a:lnTo>
                    <a:lnTo>
                      <a:pt x="19" y="59"/>
                    </a:lnTo>
                    <a:lnTo>
                      <a:pt x="19" y="62"/>
                    </a:lnTo>
                    <a:lnTo>
                      <a:pt x="19" y="65"/>
                    </a:lnTo>
                    <a:lnTo>
                      <a:pt x="18" y="68"/>
                    </a:lnTo>
                    <a:lnTo>
                      <a:pt x="17" y="71"/>
                    </a:lnTo>
                    <a:lnTo>
                      <a:pt x="16" y="75"/>
                    </a:lnTo>
                    <a:lnTo>
                      <a:pt x="15" y="78"/>
                    </a:lnTo>
                    <a:lnTo>
                      <a:pt x="13" y="81"/>
                    </a:lnTo>
                    <a:lnTo>
                      <a:pt x="11" y="84"/>
                    </a:lnTo>
                    <a:lnTo>
                      <a:pt x="9" y="87"/>
                    </a:lnTo>
                    <a:lnTo>
                      <a:pt x="6" y="91"/>
                    </a:lnTo>
                    <a:lnTo>
                      <a:pt x="3" y="94"/>
                    </a:lnTo>
                    <a:lnTo>
                      <a:pt x="2" y="94"/>
                    </a:lnTo>
                    <a:lnTo>
                      <a:pt x="2" y="95"/>
                    </a:lnTo>
                    <a:lnTo>
                      <a:pt x="1" y="96"/>
                    </a:lnTo>
                    <a:lnTo>
                      <a:pt x="1" y="97"/>
                    </a:lnTo>
                    <a:lnTo>
                      <a:pt x="0" y="98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0" y="101"/>
                    </a:lnTo>
                    <a:lnTo>
                      <a:pt x="0" y="102"/>
                    </a:lnTo>
                    <a:lnTo>
                      <a:pt x="0" y="103"/>
                    </a:lnTo>
                    <a:lnTo>
                      <a:pt x="0" y="104"/>
                    </a:lnTo>
                    <a:lnTo>
                      <a:pt x="1" y="104"/>
                    </a:lnTo>
                    <a:lnTo>
                      <a:pt x="1" y="105"/>
                    </a:lnTo>
                    <a:lnTo>
                      <a:pt x="1" y="106"/>
                    </a:lnTo>
                    <a:lnTo>
                      <a:pt x="2" y="107"/>
                    </a:lnTo>
                    <a:lnTo>
                      <a:pt x="3" y="108"/>
                    </a:lnTo>
                    <a:lnTo>
                      <a:pt x="4" y="109"/>
                    </a:lnTo>
                    <a:lnTo>
                      <a:pt x="5" y="109"/>
                    </a:lnTo>
                    <a:lnTo>
                      <a:pt x="5" y="110"/>
                    </a:lnTo>
                    <a:lnTo>
                      <a:pt x="6" y="110"/>
                    </a:lnTo>
                    <a:lnTo>
                      <a:pt x="7" y="110"/>
                    </a:lnTo>
                    <a:lnTo>
                      <a:pt x="8" y="111"/>
                    </a:lnTo>
                    <a:lnTo>
                      <a:pt x="9" y="111"/>
                    </a:lnTo>
                    <a:lnTo>
                      <a:pt x="10" y="111"/>
                    </a:lnTo>
                    <a:lnTo>
                      <a:pt x="11" y="111"/>
                    </a:lnTo>
                    <a:lnTo>
                      <a:pt x="12" y="111"/>
                    </a:lnTo>
                    <a:lnTo>
                      <a:pt x="13" y="110"/>
                    </a:lnTo>
                    <a:lnTo>
                      <a:pt x="14" y="110"/>
                    </a:lnTo>
                    <a:lnTo>
                      <a:pt x="15" y="110"/>
                    </a:lnTo>
                    <a:lnTo>
                      <a:pt x="15" y="109"/>
                    </a:lnTo>
                    <a:lnTo>
                      <a:pt x="16" y="109"/>
                    </a:lnTo>
                    <a:lnTo>
                      <a:pt x="17" y="108"/>
                    </a:lnTo>
                    <a:lnTo>
                      <a:pt x="21" y="104"/>
                    </a:lnTo>
                    <a:lnTo>
                      <a:pt x="24" y="100"/>
                    </a:lnTo>
                    <a:lnTo>
                      <a:pt x="28" y="95"/>
                    </a:lnTo>
                    <a:lnTo>
                      <a:pt x="30" y="91"/>
                    </a:lnTo>
                    <a:lnTo>
                      <a:pt x="33" y="87"/>
                    </a:lnTo>
                    <a:lnTo>
                      <a:pt x="35" y="82"/>
                    </a:lnTo>
                    <a:lnTo>
                      <a:pt x="36" y="78"/>
                    </a:lnTo>
                    <a:lnTo>
                      <a:pt x="37" y="73"/>
                    </a:lnTo>
                    <a:lnTo>
                      <a:pt x="38" y="69"/>
                    </a:lnTo>
                    <a:lnTo>
                      <a:pt x="38" y="65"/>
                    </a:lnTo>
                    <a:lnTo>
                      <a:pt x="39" y="60"/>
                    </a:lnTo>
                    <a:lnTo>
                      <a:pt x="39" y="56"/>
                    </a:lnTo>
                    <a:lnTo>
                      <a:pt x="38" y="52"/>
                    </a:lnTo>
                    <a:lnTo>
                      <a:pt x="38" y="48"/>
                    </a:lnTo>
                    <a:lnTo>
                      <a:pt x="37" y="44"/>
                    </a:lnTo>
                    <a:lnTo>
                      <a:pt x="36" y="40"/>
                    </a:lnTo>
                    <a:lnTo>
                      <a:pt x="35" y="36"/>
                    </a:lnTo>
                    <a:lnTo>
                      <a:pt x="34" y="32"/>
                    </a:lnTo>
                    <a:lnTo>
                      <a:pt x="33" y="29"/>
                    </a:lnTo>
                    <a:lnTo>
                      <a:pt x="32" y="26"/>
                    </a:lnTo>
                    <a:lnTo>
                      <a:pt x="31" y="22"/>
                    </a:lnTo>
                    <a:lnTo>
                      <a:pt x="29" y="20"/>
                    </a:lnTo>
                    <a:lnTo>
                      <a:pt x="28" y="17"/>
                    </a:lnTo>
                    <a:lnTo>
                      <a:pt x="27" y="14"/>
                    </a:lnTo>
                    <a:lnTo>
                      <a:pt x="25" y="12"/>
                    </a:lnTo>
                    <a:lnTo>
                      <a:pt x="24" y="10"/>
                    </a:lnTo>
                    <a:lnTo>
                      <a:pt x="23" y="8"/>
                    </a:lnTo>
                    <a:lnTo>
                      <a:pt x="22" y="7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8" y="2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8E8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8" name="Freeform 404"/>
              <p:cNvSpPr>
                <a:spLocks/>
              </p:cNvSpPr>
              <p:nvPr/>
            </p:nvSpPr>
            <p:spPr bwMode="auto">
              <a:xfrm>
                <a:off x="4858569" y="2926784"/>
                <a:ext cx="46485" cy="703082"/>
              </a:xfrm>
              <a:custGeom>
                <a:avLst/>
                <a:gdLst>
                  <a:gd name="T0" fmla="*/ 0 w 8"/>
                  <a:gd name="T1" fmla="*/ 2147483647 h 121"/>
                  <a:gd name="T2" fmla="*/ 0 w 8"/>
                  <a:gd name="T3" fmla="*/ 2147483647 h 121"/>
                  <a:gd name="T4" fmla="*/ 2147483647 w 8"/>
                  <a:gd name="T5" fmla="*/ 2147483647 h 121"/>
                  <a:gd name="T6" fmla="*/ 2147483647 w 8"/>
                  <a:gd name="T7" fmla="*/ 2147483647 h 121"/>
                  <a:gd name="T8" fmla="*/ 2147483647 w 8"/>
                  <a:gd name="T9" fmla="*/ 2147483647 h 121"/>
                  <a:gd name="T10" fmla="*/ 2147483647 w 8"/>
                  <a:gd name="T11" fmla="*/ 2147483647 h 121"/>
                  <a:gd name="T12" fmla="*/ 2147483647 w 8"/>
                  <a:gd name="T13" fmla="*/ 2147483647 h 121"/>
                  <a:gd name="T14" fmla="*/ 2147483647 w 8"/>
                  <a:gd name="T15" fmla="*/ 2147483647 h 121"/>
                  <a:gd name="T16" fmla="*/ 2147483647 w 8"/>
                  <a:gd name="T17" fmla="*/ 2147483647 h 121"/>
                  <a:gd name="T18" fmla="*/ 2147483647 w 8"/>
                  <a:gd name="T19" fmla="*/ 2147483647 h 121"/>
                  <a:gd name="T20" fmla="*/ 2147483647 w 8"/>
                  <a:gd name="T21" fmla="*/ 2147483647 h 121"/>
                  <a:gd name="T22" fmla="*/ 2147483647 w 8"/>
                  <a:gd name="T23" fmla="*/ 2147483647 h 121"/>
                  <a:gd name="T24" fmla="*/ 2147483647 w 8"/>
                  <a:gd name="T25" fmla="*/ 2147483647 h 121"/>
                  <a:gd name="T26" fmla="*/ 2147483647 w 8"/>
                  <a:gd name="T27" fmla="*/ 2147483647 h 121"/>
                  <a:gd name="T28" fmla="*/ 2147483647 w 8"/>
                  <a:gd name="T29" fmla="*/ 2147483647 h 121"/>
                  <a:gd name="T30" fmla="*/ 2147483647 w 8"/>
                  <a:gd name="T31" fmla="*/ 2147483647 h 121"/>
                  <a:gd name="T32" fmla="*/ 2147483647 w 8"/>
                  <a:gd name="T33" fmla="*/ 2147483647 h 121"/>
                  <a:gd name="T34" fmla="*/ 2147483647 w 8"/>
                  <a:gd name="T35" fmla="*/ 2147483647 h 121"/>
                  <a:gd name="T36" fmla="*/ 2147483647 w 8"/>
                  <a:gd name="T37" fmla="*/ 2147483647 h 121"/>
                  <a:gd name="T38" fmla="*/ 2147483647 w 8"/>
                  <a:gd name="T39" fmla="*/ 2147483647 h 121"/>
                  <a:gd name="T40" fmla="*/ 2147483647 w 8"/>
                  <a:gd name="T41" fmla="*/ 2147483647 h 121"/>
                  <a:gd name="T42" fmla="*/ 2147483647 w 8"/>
                  <a:gd name="T43" fmla="*/ 2147483647 h 121"/>
                  <a:gd name="T44" fmla="*/ 2147483647 w 8"/>
                  <a:gd name="T45" fmla="*/ 0 h 121"/>
                  <a:gd name="T46" fmla="*/ 2147483647 w 8"/>
                  <a:gd name="T47" fmla="*/ 0 h 121"/>
                  <a:gd name="T48" fmla="*/ 2147483647 w 8"/>
                  <a:gd name="T49" fmla="*/ 0 h 121"/>
                  <a:gd name="T50" fmla="*/ 2147483647 w 8"/>
                  <a:gd name="T51" fmla="*/ 0 h 121"/>
                  <a:gd name="T52" fmla="*/ 2147483647 w 8"/>
                  <a:gd name="T53" fmla="*/ 0 h 121"/>
                  <a:gd name="T54" fmla="*/ 2147483647 w 8"/>
                  <a:gd name="T55" fmla="*/ 0 h 121"/>
                  <a:gd name="T56" fmla="*/ 2147483647 w 8"/>
                  <a:gd name="T57" fmla="*/ 2147483647 h 121"/>
                  <a:gd name="T58" fmla="*/ 2147483647 w 8"/>
                  <a:gd name="T59" fmla="*/ 2147483647 h 121"/>
                  <a:gd name="T60" fmla="*/ 2147483647 w 8"/>
                  <a:gd name="T61" fmla="*/ 2147483647 h 121"/>
                  <a:gd name="T62" fmla="*/ 0 w 8"/>
                  <a:gd name="T63" fmla="*/ 2147483647 h 121"/>
                  <a:gd name="T64" fmla="*/ 0 w 8"/>
                  <a:gd name="T65" fmla="*/ 2147483647 h 1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8"/>
                  <a:gd name="T100" fmla="*/ 0 h 121"/>
                  <a:gd name="T101" fmla="*/ 8 w 8"/>
                  <a:gd name="T102" fmla="*/ 121 h 12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8" h="121">
                    <a:moveTo>
                      <a:pt x="0" y="4"/>
                    </a:moveTo>
                    <a:lnTo>
                      <a:pt x="0" y="117"/>
                    </a:lnTo>
                    <a:lnTo>
                      <a:pt x="0" y="118"/>
                    </a:lnTo>
                    <a:lnTo>
                      <a:pt x="0" y="119"/>
                    </a:lnTo>
                    <a:lnTo>
                      <a:pt x="1" y="119"/>
                    </a:lnTo>
                    <a:lnTo>
                      <a:pt x="1" y="120"/>
                    </a:lnTo>
                    <a:lnTo>
                      <a:pt x="2" y="121"/>
                    </a:lnTo>
                    <a:lnTo>
                      <a:pt x="3" y="121"/>
                    </a:lnTo>
                    <a:lnTo>
                      <a:pt x="4" y="121"/>
                    </a:lnTo>
                    <a:lnTo>
                      <a:pt x="5" y="121"/>
                    </a:lnTo>
                    <a:lnTo>
                      <a:pt x="6" y="121"/>
                    </a:lnTo>
                    <a:lnTo>
                      <a:pt x="7" y="121"/>
                    </a:lnTo>
                    <a:lnTo>
                      <a:pt x="7" y="120"/>
                    </a:lnTo>
                    <a:lnTo>
                      <a:pt x="8" y="120"/>
                    </a:lnTo>
                    <a:lnTo>
                      <a:pt x="8" y="119"/>
                    </a:lnTo>
                    <a:lnTo>
                      <a:pt x="8" y="118"/>
                    </a:lnTo>
                    <a:lnTo>
                      <a:pt x="8" y="117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49" name="Freeform 405"/>
              <p:cNvSpPr>
                <a:spLocks/>
              </p:cNvSpPr>
              <p:nvPr/>
            </p:nvSpPr>
            <p:spPr bwMode="auto">
              <a:xfrm>
                <a:off x="4649388" y="2700170"/>
                <a:ext cx="104590" cy="395119"/>
              </a:xfrm>
              <a:custGeom>
                <a:avLst/>
                <a:gdLst>
                  <a:gd name="T0" fmla="*/ 2147483647 w 18"/>
                  <a:gd name="T1" fmla="*/ 2147483647 h 68"/>
                  <a:gd name="T2" fmla="*/ 2147483647 w 18"/>
                  <a:gd name="T3" fmla="*/ 2147483647 h 68"/>
                  <a:gd name="T4" fmla="*/ 2147483647 w 18"/>
                  <a:gd name="T5" fmla="*/ 2147483647 h 68"/>
                  <a:gd name="T6" fmla="*/ 2147483647 w 18"/>
                  <a:gd name="T7" fmla="*/ 2147483647 h 68"/>
                  <a:gd name="T8" fmla="*/ 2147483647 w 18"/>
                  <a:gd name="T9" fmla="*/ 2147483647 h 68"/>
                  <a:gd name="T10" fmla="*/ 2147483647 w 18"/>
                  <a:gd name="T11" fmla="*/ 2147483647 h 68"/>
                  <a:gd name="T12" fmla="*/ 2147483647 w 18"/>
                  <a:gd name="T13" fmla="*/ 2147483647 h 68"/>
                  <a:gd name="T14" fmla="*/ 2147483647 w 18"/>
                  <a:gd name="T15" fmla="*/ 2147483647 h 68"/>
                  <a:gd name="T16" fmla="*/ 0 w 18"/>
                  <a:gd name="T17" fmla="*/ 2147483647 h 68"/>
                  <a:gd name="T18" fmla="*/ 0 w 18"/>
                  <a:gd name="T19" fmla="*/ 2147483647 h 68"/>
                  <a:gd name="T20" fmla="*/ 0 w 18"/>
                  <a:gd name="T21" fmla="*/ 2147483647 h 68"/>
                  <a:gd name="T22" fmla="*/ 2147483647 w 18"/>
                  <a:gd name="T23" fmla="*/ 2147483647 h 68"/>
                  <a:gd name="T24" fmla="*/ 2147483647 w 18"/>
                  <a:gd name="T25" fmla="*/ 2147483647 h 68"/>
                  <a:gd name="T26" fmla="*/ 2147483647 w 18"/>
                  <a:gd name="T27" fmla="*/ 2147483647 h 68"/>
                  <a:gd name="T28" fmla="*/ 2147483647 w 18"/>
                  <a:gd name="T29" fmla="*/ 2147483647 h 68"/>
                  <a:gd name="T30" fmla="*/ 2147483647 w 18"/>
                  <a:gd name="T31" fmla="*/ 2147483647 h 68"/>
                  <a:gd name="T32" fmla="*/ 2147483647 w 18"/>
                  <a:gd name="T33" fmla="*/ 2147483647 h 68"/>
                  <a:gd name="T34" fmla="*/ 2147483647 w 18"/>
                  <a:gd name="T35" fmla="*/ 2147483647 h 68"/>
                  <a:gd name="T36" fmla="*/ 2147483647 w 18"/>
                  <a:gd name="T37" fmla="*/ 2147483647 h 68"/>
                  <a:gd name="T38" fmla="*/ 2147483647 w 18"/>
                  <a:gd name="T39" fmla="*/ 2147483647 h 68"/>
                  <a:gd name="T40" fmla="*/ 2147483647 w 18"/>
                  <a:gd name="T41" fmla="*/ 2147483647 h 68"/>
                  <a:gd name="T42" fmla="*/ 2147483647 w 18"/>
                  <a:gd name="T43" fmla="*/ 2147483647 h 68"/>
                  <a:gd name="T44" fmla="*/ 2147483647 w 18"/>
                  <a:gd name="T45" fmla="*/ 2147483647 h 68"/>
                  <a:gd name="T46" fmla="*/ 2147483647 w 18"/>
                  <a:gd name="T47" fmla="*/ 2147483647 h 68"/>
                  <a:gd name="T48" fmla="*/ 2147483647 w 18"/>
                  <a:gd name="T49" fmla="*/ 2147483647 h 68"/>
                  <a:gd name="T50" fmla="*/ 2147483647 w 18"/>
                  <a:gd name="T51" fmla="*/ 2147483647 h 68"/>
                  <a:gd name="T52" fmla="*/ 2147483647 w 18"/>
                  <a:gd name="T53" fmla="*/ 2147483647 h 68"/>
                  <a:gd name="T54" fmla="*/ 2147483647 w 18"/>
                  <a:gd name="T55" fmla="*/ 2147483647 h 68"/>
                  <a:gd name="T56" fmla="*/ 2147483647 w 18"/>
                  <a:gd name="T57" fmla="*/ 2147483647 h 68"/>
                  <a:gd name="T58" fmla="*/ 2147483647 w 18"/>
                  <a:gd name="T59" fmla="*/ 2147483647 h 68"/>
                  <a:gd name="T60" fmla="*/ 2147483647 w 18"/>
                  <a:gd name="T61" fmla="*/ 2147483647 h 68"/>
                  <a:gd name="T62" fmla="*/ 2147483647 w 18"/>
                  <a:gd name="T63" fmla="*/ 2147483647 h 68"/>
                  <a:gd name="T64" fmla="*/ 2147483647 w 18"/>
                  <a:gd name="T65" fmla="*/ 2147483647 h 68"/>
                  <a:gd name="T66" fmla="*/ 2147483647 w 18"/>
                  <a:gd name="T67" fmla="*/ 2147483647 h 68"/>
                  <a:gd name="T68" fmla="*/ 2147483647 w 18"/>
                  <a:gd name="T69" fmla="*/ 2147483647 h 68"/>
                  <a:gd name="T70" fmla="*/ 2147483647 w 18"/>
                  <a:gd name="T71" fmla="*/ 2147483647 h 68"/>
                  <a:gd name="T72" fmla="*/ 2147483647 w 18"/>
                  <a:gd name="T73" fmla="*/ 2147483647 h 68"/>
                  <a:gd name="T74" fmla="*/ 2147483647 w 18"/>
                  <a:gd name="T75" fmla="*/ 2147483647 h 68"/>
                  <a:gd name="T76" fmla="*/ 2147483647 w 18"/>
                  <a:gd name="T77" fmla="*/ 2147483647 h 68"/>
                  <a:gd name="T78" fmla="*/ 2147483647 w 18"/>
                  <a:gd name="T79" fmla="*/ 2147483647 h 68"/>
                  <a:gd name="T80" fmla="*/ 2147483647 w 18"/>
                  <a:gd name="T81" fmla="*/ 2147483647 h 68"/>
                  <a:gd name="T82" fmla="*/ 2147483647 w 18"/>
                  <a:gd name="T83" fmla="*/ 2147483647 h 68"/>
                  <a:gd name="T84" fmla="*/ 2147483647 w 18"/>
                  <a:gd name="T85" fmla="*/ 2147483647 h 68"/>
                  <a:gd name="T86" fmla="*/ 2147483647 w 18"/>
                  <a:gd name="T87" fmla="*/ 2147483647 h 68"/>
                  <a:gd name="T88" fmla="*/ 2147483647 w 18"/>
                  <a:gd name="T89" fmla="*/ 2147483647 h 68"/>
                  <a:gd name="T90" fmla="*/ 2147483647 w 18"/>
                  <a:gd name="T91" fmla="*/ 2147483647 h 68"/>
                  <a:gd name="T92" fmla="*/ 2147483647 w 18"/>
                  <a:gd name="T93" fmla="*/ 2147483647 h 68"/>
                  <a:gd name="T94" fmla="*/ 2147483647 w 18"/>
                  <a:gd name="T95" fmla="*/ 2147483647 h 68"/>
                  <a:gd name="T96" fmla="*/ 2147483647 w 18"/>
                  <a:gd name="T97" fmla="*/ 2147483647 h 68"/>
                  <a:gd name="T98" fmla="*/ 2147483647 w 18"/>
                  <a:gd name="T99" fmla="*/ 2147483647 h 68"/>
                  <a:gd name="T100" fmla="*/ 2147483647 w 18"/>
                  <a:gd name="T101" fmla="*/ 2147483647 h 68"/>
                  <a:gd name="T102" fmla="*/ 2147483647 w 18"/>
                  <a:gd name="T103" fmla="*/ 2147483647 h 68"/>
                  <a:gd name="T104" fmla="*/ 2147483647 w 18"/>
                  <a:gd name="T105" fmla="*/ 2147483647 h 68"/>
                  <a:gd name="T106" fmla="*/ 2147483647 w 18"/>
                  <a:gd name="T107" fmla="*/ 2147483647 h 68"/>
                  <a:gd name="T108" fmla="*/ 2147483647 w 18"/>
                  <a:gd name="T109" fmla="*/ 2147483647 h 68"/>
                  <a:gd name="T110" fmla="*/ 2147483647 w 18"/>
                  <a:gd name="T111" fmla="*/ 0 h 68"/>
                  <a:gd name="T112" fmla="*/ 2147483647 w 18"/>
                  <a:gd name="T113" fmla="*/ 0 h 68"/>
                  <a:gd name="T114" fmla="*/ 2147483647 w 18"/>
                  <a:gd name="T115" fmla="*/ 0 h 68"/>
                  <a:gd name="T116" fmla="*/ 2147483647 w 18"/>
                  <a:gd name="T117" fmla="*/ 0 h 68"/>
                  <a:gd name="T118" fmla="*/ 2147483647 w 18"/>
                  <a:gd name="T119" fmla="*/ 0 h 68"/>
                  <a:gd name="T120" fmla="*/ 2147483647 w 18"/>
                  <a:gd name="T121" fmla="*/ 2147483647 h 68"/>
                  <a:gd name="T122" fmla="*/ 2147483647 w 18"/>
                  <a:gd name="T123" fmla="*/ 2147483647 h 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"/>
                  <a:gd name="T187" fmla="*/ 0 h 68"/>
                  <a:gd name="T188" fmla="*/ 18 w 18"/>
                  <a:gd name="T189" fmla="*/ 68 h 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" h="68">
                    <a:moveTo>
                      <a:pt x="10" y="2"/>
                    </a:moveTo>
                    <a:lnTo>
                      <a:pt x="10" y="2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7" y="8"/>
                    </a:lnTo>
                    <a:lnTo>
                      <a:pt x="6" y="9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4" y="15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2" y="21"/>
                    </a:lnTo>
                    <a:lnTo>
                      <a:pt x="1" y="23"/>
                    </a:lnTo>
                    <a:lnTo>
                      <a:pt x="1" y="25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0" y="33"/>
                    </a:lnTo>
                    <a:lnTo>
                      <a:pt x="0" y="36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4"/>
                    </a:lnTo>
                    <a:lnTo>
                      <a:pt x="1" y="47"/>
                    </a:lnTo>
                    <a:lnTo>
                      <a:pt x="2" y="50"/>
                    </a:lnTo>
                    <a:lnTo>
                      <a:pt x="2" y="52"/>
                    </a:lnTo>
                    <a:lnTo>
                      <a:pt x="4" y="55"/>
                    </a:lnTo>
                    <a:lnTo>
                      <a:pt x="5" y="58"/>
                    </a:lnTo>
                    <a:lnTo>
                      <a:pt x="7" y="61"/>
                    </a:lnTo>
                    <a:lnTo>
                      <a:pt x="8" y="64"/>
                    </a:lnTo>
                    <a:lnTo>
                      <a:pt x="11" y="67"/>
                    </a:lnTo>
                    <a:lnTo>
                      <a:pt x="11" y="68"/>
                    </a:lnTo>
                    <a:lnTo>
                      <a:pt x="12" y="68"/>
                    </a:lnTo>
                    <a:lnTo>
                      <a:pt x="13" y="68"/>
                    </a:lnTo>
                    <a:lnTo>
                      <a:pt x="14" y="68"/>
                    </a:lnTo>
                    <a:lnTo>
                      <a:pt x="15" y="68"/>
                    </a:lnTo>
                    <a:lnTo>
                      <a:pt x="16" y="68"/>
                    </a:lnTo>
                    <a:lnTo>
                      <a:pt x="16" y="67"/>
                    </a:lnTo>
                    <a:lnTo>
                      <a:pt x="17" y="67"/>
                    </a:lnTo>
                    <a:lnTo>
                      <a:pt x="17" y="66"/>
                    </a:lnTo>
                    <a:lnTo>
                      <a:pt x="17" y="65"/>
                    </a:lnTo>
                    <a:lnTo>
                      <a:pt x="18" y="65"/>
                    </a:lnTo>
                    <a:lnTo>
                      <a:pt x="18" y="64"/>
                    </a:lnTo>
                    <a:lnTo>
                      <a:pt x="18" y="63"/>
                    </a:lnTo>
                    <a:lnTo>
                      <a:pt x="17" y="63"/>
                    </a:lnTo>
                    <a:lnTo>
                      <a:pt x="17" y="62"/>
                    </a:lnTo>
                    <a:lnTo>
                      <a:pt x="15" y="59"/>
                    </a:lnTo>
                    <a:lnTo>
                      <a:pt x="13" y="57"/>
                    </a:lnTo>
                    <a:lnTo>
                      <a:pt x="12" y="55"/>
                    </a:lnTo>
                    <a:lnTo>
                      <a:pt x="11" y="52"/>
                    </a:lnTo>
                    <a:lnTo>
                      <a:pt x="10" y="50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8" y="43"/>
                    </a:lnTo>
                    <a:lnTo>
                      <a:pt x="8" y="40"/>
                    </a:lnTo>
                    <a:lnTo>
                      <a:pt x="8" y="38"/>
                    </a:lnTo>
                    <a:lnTo>
                      <a:pt x="8" y="36"/>
                    </a:lnTo>
                    <a:lnTo>
                      <a:pt x="8" y="33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8" y="27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10" y="21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2" y="16"/>
                    </a:lnTo>
                    <a:lnTo>
                      <a:pt x="12" y="15"/>
                    </a:lnTo>
                    <a:lnTo>
                      <a:pt x="13" y="13"/>
                    </a:lnTo>
                    <a:lnTo>
                      <a:pt x="14" y="12"/>
                    </a:lnTo>
                    <a:lnTo>
                      <a:pt x="14" y="11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8"/>
                    </a:lnTo>
                    <a:lnTo>
                      <a:pt x="17" y="7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7" y="3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0" name="Freeform 406"/>
              <p:cNvSpPr>
                <a:spLocks/>
              </p:cNvSpPr>
              <p:nvPr/>
            </p:nvSpPr>
            <p:spPr bwMode="auto">
              <a:xfrm>
                <a:off x="4486692" y="2607200"/>
                <a:ext cx="151075" cy="575249"/>
              </a:xfrm>
              <a:custGeom>
                <a:avLst/>
                <a:gdLst>
                  <a:gd name="T0" fmla="*/ 2147483647 w 26"/>
                  <a:gd name="T1" fmla="*/ 2147483647 h 99"/>
                  <a:gd name="T2" fmla="*/ 2147483647 w 26"/>
                  <a:gd name="T3" fmla="*/ 2147483647 h 99"/>
                  <a:gd name="T4" fmla="*/ 2147483647 w 26"/>
                  <a:gd name="T5" fmla="*/ 2147483647 h 99"/>
                  <a:gd name="T6" fmla="*/ 2147483647 w 26"/>
                  <a:gd name="T7" fmla="*/ 2147483647 h 99"/>
                  <a:gd name="T8" fmla="*/ 2147483647 w 26"/>
                  <a:gd name="T9" fmla="*/ 2147483647 h 99"/>
                  <a:gd name="T10" fmla="*/ 2147483647 w 26"/>
                  <a:gd name="T11" fmla="*/ 2147483647 h 99"/>
                  <a:gd name="T12" fmla="*/ 2147483647 w 26"/>
                  <a:gd name="T13" fmla="*/ 2147483647 h 99"/>
                  <a:gd name="T14" fmla="*/ 2147483647 w 26"/>
                  <a:gd name="T15" fmla="*/ 2147483647 h 99"/>
                  <a:gd name="T16" fmla="*/ 0 w 26"/>
                  <a:gd name="T17" fmla="*/ 2147483647 h 99"/>
                  <a:gd name="T18" fmla="*/ 0 w 26"/>
                  <a:gd name="T19" fmla="*/ 2147483647 h 99"/>
                  <a:gd name="T20" fmla="*/ 0 w 26"/>
                  <a:gd name="T21" fmla="*/ 2147483647 h 99"/>
                  <a:gd name="T22" fmla="*/ 2147483647 w 26"/>
                  <a:gd name="T23" fmla="*/ 2147483647 h 99"/>
                  <a:gd name="T24" fmla="*/ 2147483647 w 26"/>
                  <a:gd name="T25" fmla="*/ 2147483647 h 99"/>
                  <a:gd name="T26" fmla="*/ 2147483647 w 26"/>
                  <a:gd name="T27" fmla="*/ 2147483647 h 99"/>
                  <a:gd name="T28" fmla="*/ 2147483647 w 26"/>
                  <a:gd name="T29" fmla="*/ 2147483647 h 99"/>
                  <a:gd name="T30" fmla="*/ 2147483647 w 26"/>
                  <a:gd name="T31" fmla="*/ 2147483647 h 99"/>
                  <a:gd name="T32" fmla="*/ 2147483647 w 26"/>
                  <a:gd name="T33" fmla="*/ 2147483647 h 99"/>
                  <a:gd name="T34" fmla="*/ 2147483647 w 26"/>
                  <a:gd name="T35" fmla="*/ 2147483647 h 99"/>
                  <a:gd name="T36" fmla="*/ 2147483647 w 26"/>
                  <a:gd name="T37" fmla="*/ 2147483647 h 99"/>
                  <a:gd name="T38" fmla="*/ 2147483647 w 26"/>
                  <a:gd name="T39" fmla="*/ 2147483647 h 99"/>
                  <a:gd name="T40" fmla="*/ 2147483647 w 26"/>
                  <a:gd name="T41" fmla="*/ 2147483647 h 99"/>
                  <a:gd name="T42" fmla="*/ 2147483647 w 26"/>
                  <a:gd name="T43" fmla="*/ 2147483647 h 99"/>
                  <a:gd name="T44" fmla="*/ 2147483647 w 26"/>
                  <a:gd name="T45" fmla="*/ 2147483647 h 99"/>
                  <a:gd name="T46" fmla="*/ 2147483647 w 26"/>
                  <a:gd name="T47" fmla="*/ 2147483647 h 99"/>
                  <a:gd name="T48" fmla="*/ 2147483647 w 26"/>
                  <a:gd name="T49" fmla="*/ 2147483647 h 99"/>
                  <a:gd name="T50" fmla="*/ 2147483647 w 26"/>
                  <a:gd name="T51" fmla="*/ 2147483647 h 99"/>
                  <a:gd name="T52" fmla="*/ 2147483647 w 26"/>
                  <a:gd name="T53" fmla="*/ 2147483647 h 99"/>
                  <a:gd name="T54" fmla="*/ 2147483647 w 26"/>
                  <a:gd name="T55" fmla="*/ 2147483647 h 99"/>
                  <a:gd name="T56" fmla="*/ 2147483647 w 26"/>
                  <a:gd name="T57" fmla="*/ 2147483647 h 99"/>
                  <a:gd name="T58" fmla="*/ 2147483647 w 26"/>
                  <a:gd name="T59" fmla="*/ 2147483647 h 99"/>
                  <a:gd name="T60" fmla="*/ 2147483647 w 26"/>
                  <a:gd name="T61" fmla="*/ 2147483647 h 99"/>
                  <a:gd name="T62" fmla="*/ 2147483647 w 26"/>
                  <a:gd name="T63" fmla="*/ 2147483647 h 99"/>
                  <a:gd name="T64" fmla="*/ 2147483647 w 26"/>
                  <a:gd name="T65" fmla="*/ 2147483647 h 99"/>
                  <a:gd name="T66" fmla="*/ 2147483647 w 26"/>
                  <a:gd name="T67" fmla="*/ 2147483647 h 99"/>
                  <a:gd name="T68" fmla="*/ 2147483647 w 26"/>
                  <a:gd name="T69" fmla="*/ 2147483647 h 99"/>
                  <a:gd name="T70" fmla="*/ 2147483647 w 26"/>
                  <a:gd name="T71" fmla="*/ 2147483647 h 99"/>
                  <a:gd name="T72" fmla="*/ 2147483647 w 26"/>
                  <a:gd name="T73" fmla="*/ 2147483647 h 99"/>
                  <a:gd name="T74" fmla="*/ 2147483647 w 26"/>
                  <a:gd name="T75" fmla="*/ 2147483647 h 99"/>
                  <a:gd name="T76" fmla="*/ 2147483647 w 26"/>
                  <a:gd name="T77" fmla="*/ 2147483647 h 99"/>
                  <a:gd name="T78" fmla="*/ 2147483647 w 26"/>
                  <a:gd name="T79" fmla="*/ 2147483647 h 99"/>
                  <a:gd name="T80" fmla="*/ 2147483647 w 26"/>
                  <a:gd name="T81" fmla="*/ 2147483647 h 99"/>
                  <a:gd name="T82" fmla="*/ 2147483647 w 26"/>
                  <a:gd name="T83" fmla="*/ 2147483647 h 99"/>
                  <a:gd name="T84" fmla="*/ 2147483647 w 26"/>
                  <a:gd name="T85" fmla="*/ 2147483647 h 99"/>
                  <a:gd name="T86" fmla="*/ 2147483647 w 26"/>
                  <a:gd name="T87" fmla="*/ 2147483647 h 99"/>
                  <a:gd name="T88" fmla="*/ 2147483647 w 26"/>
                  <a:gd name="T89" fmla="*/ 2147483647 h 99"/>
                  <a:gd name="T90" fmla="*/ 2147483647 w 26"/>
                  <a:gd name="T91" fmla="*/ 2147483647 h 99"/>
                  <a:gd name="T92" fmla="*/ 2147483647 w 26"/>
                  <a:gd name="T93" fmla="*/ 2147483647 h 99"/>
                  <a:gd name="T94" fmla="*/ 2147483647 w 26"/>
                  <a:gd name="T95" fmla="*/ 2147483647 h 99"/>
                  <a:gd name="T96" fmla="*/ 2147483647 w 26"/>
                  <a:gd name="T97" fmla="*/ 2147483647 h 99"/>
                  <a:gd name="T98" fmla="*/ 2147483647 w 26"/>
                  <a:gd name="T99" fmla="*/ 2147483647 h 99"/>
                  <a:gd name="T100" fmla="*/ 2147483647 w 26"/>
                  <a:gd name="T101" fmla="*/ 2147483647 h 99"/>
                  <a:gd name="T102" fmla="*/ 2147483647 w 26"/>
                  <a:gd name="T103" fmla="*/ 2147483647 h 99"/>
                  <a:gd name="T104" fmla="*/ 2147483647 w 26"/>
                  <a:gd name="T105" fmla="*/ 2147483647 h 99"/>
                  <a:gd name="T106" fmla="*/ 2147483647 w 26"/>
                  <a:gd name="T107" fmla="*/ 2147483647 h 99"/>
                  <a:gd name="T108" fmla="*/ 2147483647 w 26"/>
                  <a:gd name="T109" fmla="*/ 2147483647 h 99"/>
                  <a:gd name="T110" fmla="*/ 2147483647 w 26"/>
                  <a:gd name="T111" fmla="*/ 0 h 99"/>
                  <a:gd name="T112" fmla="*/ 2147483647 w 26"/>
                  <a:gd name="T113" fmla="*/ 0 h 99"/>
                  <a:gd name="T114" fmla="*/ 2147483647 w 26"/>
                  <a:gd name="T115" fmla="*/ 0 h 99"/>
                  <a:gd name="T116" fmla="*/ 2147483647 w 26"/>
                  <a:gd name="T117" fmla="*/ 0 h 99"/>
                  <a:gd name="T118" fmla="*/ 2147483647 w 26"/>
                  <a:gd name="T119" fmla="*/ 0 h 99"/>
                  <a:gd name="T120" fmla="*/ 2147483647 w 26"/>
                  <a:gd name="T121" fmla="*/ 2147483647 h 99"/>
                  <a:gd name="T122" fmla="*/ 2147483647 w 26"/>
                  <a:gd name="T123" fmla="*/ 2147483647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6"/>
                  <a:gd name="T187" fmla="*/ 0 h 99"/>
                  <a:gd name="T188" fmla="*/ 26 w 26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6" h="99">
                    <a:moveTo>
                      <a:pt x="17" y="2"/>
                    </a:moveTo>
                    <a:lnTo>
                      <a:pt x="16" y="2"/>
                    </a:lnTo>
                    <a:lnTo>
                      <a:pt x="15" y="4"/>
                    </a:lnTo>
                    <a:lnTo>
                      <a:pt x="14" y="6"/>
                    </a:lnTo>
                    <a:lnTo>
                      <a:pt x="13" y="7"/>
                    </a:lnTo>
                    <a:lnTo>
                      <a:pt x="12" y="9"/>
                    </a:lnTo>
                    <a:lnTo>
                      <a:pt x="11" y="11"/>
                    </a:lnTo>
                    <a:lnTo>
                      <a:pt x="10" y="13"/>
                    </a:lnTo>
                    <a:lnTo>
                      <a:pt x="8" y="16"/>
                    </a:lnTo>
                    <a:lnTo>
                      <a:pt x="7" y="19"/>
                    </a:lnTo>
                    <a:lnTo>
                      <a:pt x="6" y="22"/>
                    </a:lnTo>
                    <a:lnTo>
                      <a:pt x="5" y="25"/>
                    </a:lnTo>
                    <a:lnTo>
                      <a:pt x="4" y="28"/>
                    </a:lnTo>
                    <a:lnTo>
                      <a:pt x="3" y="31"/>
                    </a:lnTo>
                    <a:lnTo>
                      <a:pt x="2" y="35"/>
                    </a:lnTo>
                    <a:lnTo>
                      <a:pt x="1" y="38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0" y="50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0" y="62"/>
                    </a:lnTo>
                    <a:lnTo>
                      <a:pt x="1" y="66"/>
                    </a:lnTo>
                    <a:lnTo>
                      <a:pt x="2" y="70"/>
                    </a:lnTo>
                    <a:lnTo>
                      <a:pt x="3" y="74"/>
                    </a:lnTo>
                    <a:lnTo>
                      <a:pt x="5" y="78"/>
                    </a:lnTo>
                    <a:lnTo>
                      <a:pt x="7" y="82"/>
                    </a:lnTo>
                    <a:lnTo>
                      <a:pt x="10" y="86"/>
                    </a:lnTo>
                    <a:lnTo>
                      <a:pt x="13" y="90"/>
                    </a:lnTo>
                    <a:lnTo>
                      <a:pt x="16" y="94"/>
                    </a:lnTo>
                    <a:lnTo>
                      <a:pt x="20" y="98"/>
                    </a:lnTo>
                    <a:lnTo>
                      <a:pt x="21" y="99"/>
                    </a:lnTo>
                    <a:lnTo>
                      <a:pt x="22" y="99"/>
                    </a:lnTo>
                    <a:lnTo>
                      <a:pt x="23" y="99"/>
                    </a:lnTo>
                    <a:lnTo>
                      <a:pt x="24" y="99"/>
                    </a:lnTo>
                    <a:lnTo>
                      <a:pt x="24" y="98"/>
                    </a:lnTo>
                    <a:lnTo>
                      <a:pt x="25" y="98"/>
                    </a:lnTo>
                    <a:lnTo>
                      <a:pt x="26" y="97"/>
                    </a:lnTo>
                    <a:lnTo>
                      <a:pt x="26" y="96"/>
                    </a:lnTo>
                    <a:lnTo>
                      <a:pt x="26" y="95"/>
                    </a:lnTo>
                    <a:lnTo>
                      <a:pt x="26" y="94"/>
                    </a:lnTo>
                    <a:lnTo>
                      <a:pt x="26" y="93"/>
                    </a:lnTo>
                    <a:lnTo>
                      <a:pt x="25" y="92"/>
                    </a:lnTo>
                    <a:lnTo>
                      <a:pt x="22" y="89"/>
                    </a:lnTo>
                    <a:lnTo>
                      <a:pt x="19" y="85"/>
                    </a:lnTo>
                    <a:lnTo>
                      <a:pt x="16" y="82"/>
                    </a:lnTo>
                    <a:lnTo>
                      <a:pt x="14" y="78"/>
                    </a:lnTo>
                    <a:lnTo>
                      <a:pt x="12" y="75"/>
                    </a:lnTo>
                    <a:lnTo>
                      <a:pt x="11" y="71"/>
                    </a:lnTo>
                    <a:lnTo>
                      <a:pt x="9" y="67"/>
                    </a:lnTo>
                    <a:lnTo>
                      <a:pt x="9" y="64"/>
                    </a:lnTo>
                    <a:lnTo>
                      <a:pt x="8" y="60"/>
                    </a:lnTo>
                    <a:lnTo>
                      <a:pt x="7" y="57"/>
                    </a:lnTo>
                    <a:lnTo>
                      <a:pt x="7" y="53"/>
                    </a:lnTo>
                    <a:lnTo>
                      <a:pt x="7" y="50"/>
                    </a:lnTo>
                    <a:lnTo>
                      <a:pt x="8" y="46"/>
                    </a:lnTo>
                    <a:lnTo>
                      <a:pt x="8" y="43"/>
                    </a:lnTo>
                    <a:lnTo>
                      <a:pt x="9" y="40"/>
                    </a:lnTo>
                    <a:lnTo>
                      <a:pt x="9" y="36"/>
                    </a:lnTo>
                    <a:lnTo>
                      <a:pt x="10" y="33"/>
                    </a:lnTo>
                    <a:lnTo>
                      <a:pt x="11" y="30"/>
                    </a:lnTo>
                    <a:lnTo>
                      <a:pt x="12" y="28"/>
                    </a:lnTo>
                    <a:lnTo>
                      <a:pt x="13" y="25"/>
                    </a:lnTo>
                    <a:lnTo>
                      <a:pt x="14" y="22"/>
                    </a:lnTo>
                    <a:lnTo>
                      <a:pt x="15" y="20"/>
                    </a:lnTo>
                    <a:lnTo>
                      <a:pt x="16" y="18"/>
                    </a:lnTo>
                    <a:lnTo>
                      <a:pt x="17" y="16"/>
                    </a:lnTo>
                    <a:lnTo>
                      <a:pt x="18" y="14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3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4" y="3"/>
                    </a:lnTo>
                    <a:lnTo>
                      <a:pt x="23" y="2"/>
                    </a:lnTo>
                    <a:lnTo>
                      <a:pt x="23" y="1"/>
                    </a:lnTo>
                    <a:lnTo>
                      <a:pt x="22" y="1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7" y="1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1" name="Freeform 407"/>
              <p:cNvSpPr>
                <a:spLocks/>
              </p:cNvSpPr>
              <p:nvPr/>
            </p:nvSpPr>
            <p:spPr bwMode="auto">
              <a:xfrm>
                <a:off x="5044508" y="2700170"/>
                <a:ext cx="104590" cy="395119"/>
              </a:xfrm>
              <a:custGeom>
                <a:avLst/>
                <a:gdLst>
                  <a:gd name="T0" fmla="*/ 2147483647 w 18"/>
                  <a:gd name="T1" fmla="*/ 2147483647 h 68"/>
                  <a:gd name="T2" fmla="*/ 0 w 18"/>
                  <a:gd name="T3" fmla="*/ 2147483647 h 68"/>
                  <a:gd name="T4" fmla="*/ 0 w 18"/>
                  <a:gd name="T5" fmla="*/ 2147483647 h 68"/>
                  <a:gd name="T6" fmla="*/ 0 w 18"/>
                  <a:gd name="T7" fmla="*/ 2147483647 h 68"/>
                  <a:gd name="T8" fmla="*/ 0 w 18"/>
                  <a:gd name="T9" fmla="*/ 2147483647 h 68"/>
                  <a:gd name="T10" fmla="*/ 0 w 18"/>
                  <a:gd name="T11" fmla="*/ 2147483647 h 68"/>
                  <a:gd name="T12" fmla="*/ 0 w 18"/>
                  <a:gd name="T13" fmla="*/ 2147483647 h 68"/>
                  <a:gd name="T14" fmla="*/ 0 w 18"/>
                  <a:gd name="T15" fmla="*/ 2147483647 h 68"/>
                  <a:gd name="T16" fmla="*/ 2147483647 w 18"/>
                  <a:gd name="T17" fmla="*/ 2147483647 h 68"/>
                  <a:gd name="T18" fmla="*/ 2147483647 w 18"/>
                  <a:gd name="T19" fmla="*/ 2147483647 h 68"/>
                  <a:gd name="T20" fmla="*/ 2147483647 w 18"/>
                  <a:gd name="T21" fmla="*/ 2147483647 h 68"/>
                  <a:gd name="T22" fmla="*/ 2147483647 w 18"/>
                  <a:gd name="T23" fmla="*/ 2147483647 h 68"/>
                  <a:gd name="T24" fmla="*/ 2147483647 w 18"/>
                  <a:gd name="T25" fmla="*/ 2147483647 h 68"/>
                  <a:gd name="T26" fmla="*/ 2147483647 w 18"/>
                  <a:gd name="T27" fmla="*/ 2147483647 h 68"/>
                  <a:gd name="T28" fmla="*/ 2147483647 w 18"/>
                  <a:gd name="T29" fmla="*/ 2147483647 h 68"/>
                  <a:gd name="T30" fmla="*/ 2147483647 w 18"/>
                  <a:gd name="T31" fmla="*/ 2147483647 h 68"/>
                  <a:gd name="T32" fmla="*/ 2147483647 w 18"/>
                  <a:gd name="T33" fmla="*/ 2147483647 h 68"/>
                  <a:gd name="T34" fmla="*/ 2147483647 w 18"/>
                  <a:gd name="T35" fmla="*/ 2147483647 h 68"/>
                  <a:gd name="T36" fmla="*/ 2147483647 w 18"/>
                  <a:gd name="T37" fmla="*/ 2147483647 h 68"/>
                  <a:gd name="T38" fmla="*/ 2147483647 w 18"/>
                  <a:gd name="T39" fmla="*/ 2147483647 h 68"/>
                  <a:gd name="T40" fmla="*/ 2147483647 w 18"/>
                  <a:gd name="T41" fmla="*/ 2147483647 h 68"/>
                  <a:gd name="T42" fmla="*/ 2147483647 w 18"/>
                  <a:gd name="T43" fmla="*/ 2147483647 h 68"/>
                  <a:gd name="T44" fmla="*/ 2147483647 w 18"/>
                  <a:gd name="T45" fmla="*/ 2147483647 h 68"/>
                  <a:gd name="T46" fmla="*/ 0 w 18"/>
                  <a:gd name="T47" fmla="*/ 2147483647 h 68"/>
                  <a:gd name="T48" fmla="*/ 0 w 18"/>
                  <a:gd name="T49" fmla="*/ 2147483647 h 68"/>
                  <a:gd name="T50" fmla="*/ 0 w 18"/>
                  <a:gd name="T51" fmla="*/ 2147483647 h 68"/>
                  <a:gd name="T52" fmla="*/ 0 w 18"/>
                  <a:gd name="T53" fmla="*/ 2147483647 h 68"/>
                  <a:gd name="T54" fmla="*/ 0 w 18"/>
                  <a:gd name="T55" fmla="*/ 2147483647 h 68"/>
                  <a:gd name="T56" fmla="*/ 0 w 18"/>
                  <a:gd name="T57" fmla="*/ 2147483647 h 68"/>
                  <a:gd name="T58" fmla="*/ 0 w 18"/>
                  <a:gd name="T59" fmla="*/ 2147483647 h 68"/>
                  <a:gd name="T60" fmla="*/ 2147483647 w 18"/>
                  <a:gd name="T61" fmla="*/ 2147483647 h 68"/>
                  <a:gd name="T62" fmla="*/ 2147483647 w 18"/>
                  <a:gd name="T63" fmla="*/ 2147483647 h 68"/>
                  <a:gd name="T64" fmla="*/ 2147483647 w 18"/>
                  <a:gd name="T65" fmla="*/ 2147483647 h 68"/>
                  <a:gd name="T66" fmla="*/ 2147483647 w 18"/>
                  <a:gd name="T67" fmla="*/ 2147483647 h 68"/>
                  <a:gd name="T68" fmla="*/ 2147483647 w 18"/>
                  <a:gd name="T69" fmla="*/ 2147483647 h 68"/>
                  <a:gd name="T70" fmla="*/ 2147483647 w 18"/>
                  <a:gd name="T71" fmla="*/ 2147483647 h 68"/>
                  <a:gd name="T72" fmla="*/ 2147483647 w 18"/>
                  <a:gd name="T73" fmla="*/ 2147483647 h 68"/>
                  <a:gd name="T74" fmla="*/ 2147483647 w 18"/>
                  <a:gd name="T75" fmla="*/ 2147483647 h 68"/>
                  <a:gd name="T76" fmla="*/ 2147483647 w 18"/>
                  <a:gd name="T77" fmla="*/ 2147483647 h 68"/>
                  <a:gd name="T78" fmla="*/ 2147483647 w 18"/>
                  <a:gd name="T79" fmla="*/ 2147483647 h 68"/>
                  <a:gd name="T80" fmla="*/ 2147483647 w 18"/>
                  <a:gd name="T81" fmla="*/ 2147483647 h 68"/>
                  <a:gd name="T82" fmla="*/ 2147483647 w 18"/>
                  <a:gd name="T83" fmla="*/ 2147483647 h 68"/>
                  <a:gd name="T84" fmla="*/ 2147483647 w 18"/>
                  <a:gd name="T85" fmla="*/ 2147483647 h 68"/>
                  <a:gd name="T86" fmla="*/ 2147483647 w 18"/>
                  <a:gd name="T87" fmla="*/ 2147483647 h 68"/>
                  <a:gd name="T88" fmla="*/ 2147483647 w 18"/>
                  <a:gd name="T89" fmla="*/ 2147483647 h 68"/>
                  <a:gd name="T90" fmla="*/ 2147483647 w 18"/>
                  <a:gd name="T91" fmla="*/ 2147483647 h 68"/>
                  <a:gd name="T92" fmla="*/ 2147483647 w 18"/>
                  <a:gd name="T93" fmla="*/ 2147483647 h 68"/>
                  <a:gd name="T94" fmla="*/ 2147483647 w 18"/>
                  <a:gd name="T95" fmla="*/ 2147483647 h 68"/>
                  <a:gd name="T96" fmla="*/ 2147483647 w 18"/>
                  <a:gd name="T97" fmla="*/ 2147483647 h 68"/>
                  <a:gd name="T98" fmla="*/ 2147483647 w 18"/>
                  <a:gd name="T99" fmla="*/ 2147483647 h 68"/>
                  <a:gd name="T100" fmla="*/ 2147483647 w 18"/>
                  <a:gd name="T101" fmla="*/ 2147483647 h 68"/>
                  <a:gd name="T102" fmla="*/ 2147483647 w 18"/>
                  <a:gd name="T103" fmla="*/ 2147483647 h 68"/>
                  <a:gd name="T104" fmla="*/ 2147483647 w 18"/>
                  <a:gd name="T105" fmla="*/ 2147483647 h 68"/>
                  <a:gd name="T106" fmla="*/ 2147483647 w 18"/>
                  <a:gd name="T107" fmla="*/ 2147483647 h 68"/>
                  <a:gd name="T108" fmla="*/ 2147483647 w 18"/>
                  <a:gd name="T109" fmla="*/ 2147483647 h 68"/>
                  <a:gd name="T110" fmla="*/ 2147483647 w 18"/>
                  <a:gd name="T111" fmla="*/ 2147483647 h 68"/>
                  <a:gd name="T112" fmla="*/ 2147483647 w 18"/>
                  <a:gd name="T113" fmla="*/ 0 h 68"/>
                  <a:gd name="T114" fmla="*/ 2147483647 w 18"/>
                  <a:gd name="T115" fmla="*/ 0 h 68"/>
                  <a:gd name="T116" fmla="*/ 2147483647 w 18"/>
                  <a:gd name="T117" fmla="*/ 0 h 68"/>
                  <a:gd name="T118" fmla="*/ 2147483647 w 18"/>
                  <a:gd name="T119" fmla="*/ 0 h 68"/>
                  <a:gd name="T120" fmla="*/ 2147483647 w 18"/>
                  <a:gd name="T121" fmla="*/ 0 h 68"/>
                  <a:gd name="T122" fmla="*/ 2147483647 w 18"/>
                  <a:gd name="T123" fmla="*/ 2147483647 h 6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"/>
                  <a:gd name="T187" fmla="*/ 0 h 68"/>
                  <a:gd name="T188" fmla="*/ 18 w 18"/>
                  <a:gd name="T189" fmla="*/ 68 h 6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" h="68">
                    <a:moveTo>
                      <a:pt x="1" y="1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2" y="10"/>
                    </a:lnTo>
                    <a:lnTo>
                      <a:pt x="3" y="11"/>
                    </a:lnTo>
                    <a:lnTo>
                      <a:pt x="4" y="12"/>
                    </a:lnTo>
                    <a:lnTo>
                      <a:pt x="4" y="13"/>
                    </a:lnTo>
                    <a:lnTo>
                      <a:pt x="5" y="15"/>
                    </a:lnTo>
                    <a:lnTo>
                      <a:pt x="6" y="16"/>
                    </a:lnTo>
                    <a:lnTo>
                      <a:pt x="6" y="18"/>
                    </a:lnTo>
                    <a:lnTo>
                      <a:pt x="7" y="19"/>
                    </a:lnTo>
                    <a:lnTo>
                      <a:pt x="7" y="21"/>
                    </a:lnTo>
                    <a:lnTo>
                      <a:pt x="8" y="23"/>
                    </a:lnTo>
                    <a:lnTo>
                      <a:pt x="8" y="25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10" y="31"/>
                    </a:lnTo>
                    <a:lnTo>
                      <a:pt x="10" y="33"/>
                    </a:lnTo>
                    <a:lnTo>
                      <a:pt x="10" y="36"/>
                    </a:lnTo>
                    <a:lnTo>
                      <a:pt x="10" y="38"/>
                    </a:lnTo>
                    <a:lnTo>
                      <a:pt x="10" y="40"/>
                    </a:lnTo>
                    <a:lnTo>
                      <a:pt x="9" y="43"/>
                    </a:lnTo>
                    <a:lnTo>
                      <a:pt x="9" y="45"/>
                    </a:lnTo>
                    <a:lnTo>
                      <a:pt x="8" y="47"/>
                    </a:lnTo>
                    <a:lnTo>
                      <a:pt x="7" y="50"/>
                    </a:lnTo>
                    <a:lnTo>
                      <a:pt x="6" y="52"/>
                    </a:lnTo>
                    <a:lnTo>
                      <a:pt x="5" y="55"/>
                    </a:lnTo>
                    <a:lnTo>
                      <a:pt x="4" y="57"/>
                    </a:lnTo>
                    <a:lnTo>
                      <a:pt x="2" y="59"/>
                    </a:lnTo>
                    <a:lnTo>
                      <a:pt x="1" y="62"/>
                    </a:lnTo>
                    <a:lnTo>
                      <a:pt x="0" y="62"/>
                    </a:lnTo>
                    <a:lnTo>
                      <a:pt x="0" y="63"/>
                    </a:lnTo>
                    <a:lnTo>
                      <a:pt x="0" y="64"/>
                    </a:lnTo>
                    <a:lnTo>
                      <a:pt x="0" y="65"/>
                    </a:lnTo>
                    <a:lnTo>
                      <a:pt x="0" y="66"/>
                    </a:lnTo>
                    <a:lnTo>
                      <a:pt x="1" y="67"/>
                    </a:lnTo>
                    <a:lnTo>
                      <a:pt x="1" y="68"/>
                    </a:lnTo>
                    <a:lnTo>
                      <a:pt x="2" y="68"/>
                    </a:lnTo>
                    <a:lnTo>
                      <a:pt x="3" y="68"/>
                    </a:lnTo>
                    <a:lnTo>
                      <a:pt x="4" y="68"/>
                    </a:lnTo>
                    <a:lnTo>
                      <a:pt x="5" y="68"/>
                    </a:lnTo>
                    <a:lnTo>
                      <a:pt x="6" y="68"/>
                    </a:lnTo>
                    <a:lnTo>
                      <a:pt x="6" y="67"/>
                    </a:lnTo>
                    <a:lnTo>
                      <a:pt x="7" y="67"/>
                    </a:lnTo>
                    <a:lnTo>
                      <a:pt x="9" y="64"/>
                    </a:lnTo>
                    <a:lnTo>
                      <a:pt x="11" y="61"/>
                    </a:lnTo>
                    <a:lnTo>
                      <a:pt x="12" y="58"/>
                    </a:lnTo>
                    <a:lnTo>
                      <a:pt x="14" y="55"/>
                    </a:lnTo>
                    <a:lnTo>
                      <a:pt x="15" y="52"/>
                    </a:lnTo>
                    <a:lnTo>
                      <a:pt x="16" y="50"/>
                    </a:lnTo>
                    <a:lnTo>
                      <a:pt x="16" y="47"/>
                    </a:lnTo>
                    <a:lnTo>
                      <a:pt x="17" y="44"/>
                    </a:lnTo>
                    <a:lnTo>
                      <a:pt x="17" y="41"/>
                    </a:lnTo>
                    <a:lnTo>
                      <a:pt x="18" y="38"/>
                    </a:lnTo>
                    <a:lnTo>
                      <a:pt x="18" y="36"/>
                    </a:lnTo>
                    <a:lnTo>
                      <a:pt x="17" y="33"/>
                    </a:lnTo>
                    <a:lnTo>
                      <a:pt x="17" y="30"/>
                    </a:lnTo>
                    <a:lnTo>
                      <a:pt x="17" y="28"/>
                    </a:lnTo>
                    <a:lnTo>
                      <a:pt x="16" y="25"/>
                    </a:lnTo>
                    <a:lnTo>
                      <a:pt x="16" y="23"/>
                    </a:lnTo>
                    <a:lnTo>
                      <a:pt x="15" y="21"/>
                    </a:lnTo>
                    <a:lnTo>
                      <a:pt x="15" y="19"/>
                    </a:lnTo>
                    <a:lnTo>
                      <a:pt x="14" y="17"/>
                    </a:lnTo>
                    <a:lnTo>
                      <a:pt x="13" y="15"/>
                    </a:lnTo>
                    <a:lnTo>
                      <a:pt x="13" y="13"/>
                    </a:lnTo>
                    <a:lnTo>
                      <a:pt x="12" y="11"/>
                    </a:lnTo>
                    <a:lnTo>
                      <a:pt x="11" y="9"/>
                    </a:lnTo>
                    <a:lnTo>
                      <a:pt x="10" y="8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2" name="Freeform 408"/>
              <p:cNvSpPr>
                <a:spLocks/>
              </p:cNvSpPr>
              <p:nvPr/>
            </p:nvSpPr>
            <p:spPr bwMode="auto">
              <a:xfrm>
                <a:off x="5154911" y="2607200"/>
                <a:ext cx="156887" cy="575249"/>
              </a:xfrm>
              <a:custGeom>
                <a:avLst/>
                <a:gdLst>
                  <a:gd name="T0" fmla="*/ 2147483647 w 27"/>
                  <a:gd name="T1" fmla="*/ 2147483647 h 99"/>
                  <a:gd name="T2" fmla="*/ 2147483647 w 27"/>
                  <a:gd name="T3" fmla="*/ 2147483647 h 99"/>
                  <a:gd name="T4" fmla="*/ 2147483647 w 27"/>
                  <a:gd name="T5" fmla="*/ 2147483647 h 99"/>
                  <a:gd name="T6" fmla="*/ 2147483647 w 27"/>
                  <a:gd name="T7" fmla="*/ 2147483647 h 99"/>
                  <a:gd name="T8" fmla="*/ 2147483647 w 27"/>
                  <a:gd name="T9" fmla="*/ 2147483647 h 99"/>
                  <a:gd name="T10" fmla="*/ 2147483647 w 27"/>
                  <a:gd name="T11" fmla="*/ 2147483647 h 99"/>
                  <a:gd name="T12" fmla="*/ 2147483647 w 27"/>
                  <a:gd name="T13" fmla="*/ 2147483647 h 99"/>
                  <a:gd name="T14" fmla="*/ 2147483647 w 27"/>
                  <a:gd name="T15" fmla="*/ 2147483647 h 99"/>
                  <a:gd name="T16" fmla="*/ 2147483647 w 27"/>
                  <a:gd name="T17" fmla="*/ 2147483647 h 99"/>
                  <a:gd name="T18" fmla="*/ 2147483647 w 27"/>
                  <a:gd name="T19" fmla="*/ 2147483647 h 99"/>
                  <a:gd name="T20" fmla="*/ 2147483647 w 27"/>
                  <a:gd name="T21" fmla="*/ 2147483647 h 99"/>
                  <a:gd name="T22" fmla="*/ 2147483647 w 27"/>
                  <a:gd name="T23" fmla="*/ 2147483647 h 99"/>
                  <a:gd name="T24" fmla="*/ 2147483647 w 27"/>
                  <a:gd name="T25" fmla="*/ 2147483647 h 99"/>
                  <a:gd name="T26" fmla="*/ 2147483647 w 27"/>
                  <a:gd name="T27" fmla="*/ 2147483647 h 99"/>
                  <a:gd name="T28" fmla="*/ 2147483647 w 27"/>
                  <a:gd name="T29" fmla="*/ 2147483647 h 99"/>
                  <a:gd name="T30" fmla="*/ 2147483647 w 27"/>
                  <a:gd name="T31" fmla="*/ 2147483647 h 99"/>
                  <a:gd name="T32" fmla="*/ 2147483647 w 27"/>
                  <a:gd name="T33" fmla="*/ 2147483647 h 99"/>
                  <a:gd name="T34" fmla="*/ 2147483647 w 27"/>
                  <a:gd name="T35" fmla="*/ 2147483647 h 99"/>
                  <a:gd name="T36" fmla="*/ 2147483647 w 27"/>
                  <a:gd name="T37" fmla="*/ 2147483647 h 99"/>
                  <a:gd name="T38" fmla="*/ 2147483647 w 27"/>
                  <a:gd name="T39" fmla="*/ 2147483647 h 99"/>
                  <a:gd name="T40" fmla="*/ 2147483647 w 27"/>
                  <a:gd name="T41" fmla="*/ 2147483647 h 99"/>
                  <a:gd name="T42" fmla="*/ 2147483647 w 27"/>
                  <a:gd name="T43" fmla="*/ 2147483647 h 99"/>
                  <a:gd name="T44" fmla="*/ 2147483647 w 27"/>
                  <a:gd name="T45" fmla="*/ 2147483647 h 99"/>
                  <a:gd name="T46" fmla="*/ 2147483647 w 27"/>
                  <a:gd name="T47" fmla="*/ 2147483647 h 99"/>
                  <a:gd name="T48" fmla="*/ 0 w 27"/>
                  <a:gd name="T49" fmla="*/ 2147483647 h 99"/>
                  <a:gd name="T50" fmla="*/ 0 w 27"/>
                  <a:gd name="T51" fmla="*/ 2147483647 h 99"/>
                  <a:gd name="T52" fmla="*/ 0 w 27"/>
                  <a:gd name="T53" fmla="*/ 2147483647 h 99"/>
                  <a:gd name="T54" fmla="*/ 0 w 27"/>
                  <a:gd name="T55" fmla="*/ 2147483647 h 99"/>
                  <a:gd name="T56" fmla="*/ 0 w 27"/>
                  <a:gd name="T57" fmla="*/ 2147483647 h 99"/>
                  <a:gd name="T58" fmla="*/ 0 w 27"/>
                  <a:gd name="T59" fmla="*/ 2147483647 h 99"/>
                  <a:gd name="T60" fmla="*/ 2147483647 w 27"/>
                  <a:gd name="T61" fmla="*/ 2147483647 h 99"/>
                  <a:gd name="T62" fmla="*/ 2147483647 w 27"/>
                  <a:gd name="T63" fmla="*/ 2147483647 h 99"/>
                  <a:gd name="T64" fmla="*/ 2147483647 w 27"/>
                  <a:gd name="T65" fmla="*/ 2147483647 h 99"/>
                  <a:gd name="T66" fmla="*/ 2147483647 w 27"/>
                  <a:gd name="T67" fmla="*/ 2147483647 h 99"/>
                  <a:gd name="T68" fmla="*/ 2147483647 w 27"/>
                  <a:gd name="T69" fmla="*/ 2147483647 h 99"/>
                  <a:gd name="T70" fmla="*/ 2147483647 w 27"/>
                  <a:gd name="T71" fmla="*/ 2147483647 h 99"/>
                  <a:gd name="T72" fmla="*/ 2147483647 w 27"/>
                  <a:gd name="T73" fmla="*/ 2147483647 h 99"/>
                  <a:gd name="T74" fmla="*/ 2147483647 w 27"/>
                  <a:gd name="T75" fmla="*/ 2147483647 h 99"/>
                  <a:gd name="T76" fmla="*/ 2147483647 w 27"/>
                  <a:gd name="T77" fmla="*/ 2147483647 h 99"/>
                  <a:gd name="T78" fmla="*/ 2147483647 w 27"/>
                  <a:gd name="T79" fmla="*/ 2147483647 h 99"/>
                  <a:gd name="T80" fmla="*/ 2147483647 w 27"/>
                  <a:gd name="T81" fmla="*/ 2147483647 h 99"/>
                  <a:gd name="T82" fmla="*/ 2147483647 w 27"/>
                  <a:gd name="T83" fmla="*/ 2147483647 h 99"/>
                  <a:gd name="T84" fmla="*/ 2147483647 w 27"/>
                  <a:gd name="T85" fmla="*/ 2147483647 h 99"/>
                  <a:gd name="T86" fmla="*/ 2147483647 w 27"/>
                  <a:gd name="T87" fmla="*/ 2147483647 h 99"/>
                  <a:gd name="T88" fmla="*/ 2147483647 w 27"/>
                  <a:gd name="T89" fmla="*/ 2147483647 h 99"/>
                  <a:gd name="T90" fmla="*/ 2147483647 w 27"/>
                  <a:gd name="T91" fmla="*/ 2147483647 h 99"/>
                  <a:gd name="T92" fmla="*/ 2147483647 w 27"/>
                  <a:gd name="T93" fmla="*/ 2147483647 h 99"/>
                  <a:gd name="T94" fmla="*/ 2147483647 w 27"/>
                  <a:gd name="T95" fmla="*/ 2147483647 h 99"/>
                  <a:gd name="T96" fmla="*/ 2147483647 w 27"/>
                  <a:gd name="T97" fmla="*/ 2147483647 h 99"/>
                  <a:gd name="T98" fmla="*/ 2147483647 w 27"/>
                  <a:gd name="T99" fmla="*/ 2147483647 h 99"/>
                  <a:gd name="T100" fmla="*/ 2147483647 w 27"/>
                  <a:gd name="T101" fmla="*/ 2147483647 h 99"/>
                  <a:gd name="T102" fmla="*/ 2147483647 w 27"/>
                  <a:gd name="T103" fmla="*/ 2147483647 h 99"/>
                  <a:gd name="T104" fmla="*/ 2147483647 w 27"/>
                  <a:gd name="T105" fmla="*/ 2147483647 h 99"/>
                  <a:gd name="T106" fmla="*/ 2147483647 w 27"/>
                  <a:gd name="T107" fmla="*/ 2147483647 h 99"/>
                  <a:gd name="T108" fmla="*/ 2147483647 w 27"/>
                  <a:gd name="T109" fmla="*/ 2147483647 h 99"/>
                  <a:gd name="T110" fmla="*/ 2147483647 w 27"/>
                  <a:gd name="T111" fmla="*/ 2147483647 h 99"/>
                  <a:gd name="T112" fmla="*/ 2147483647 w 27"/>
                  <a:gd name="T113" fmla="*/ 0 h 99"/>
                  <a:gd name="T114" fmla="*/ 2147483647 w 27"/>
                  <a:gd name="T115" fmla="*/ 0 h 99"/>
                  <a:gd name="T116" fmla="*/ 2147483647 w 27"/>
                  <a:gd name="T117" fmla="*/ 0 h 99"/>
                  <a:gd name="T118" fmla="*/ 2147483647 w 27"/>
                  <a:gd name="T119" fmla="*/ 0 h 99"/>
                  <a:gd name="T120" fmla="*/ 2147483647 w 27"/>
                  <a:gd name="T121" fmla="*/ 0 h 99"/>
                  <a:gd name="T122" fmla="*/ 2147483647 w 27"/>
                  <a:gd name="T123" fmla="*/ 2147483647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7"/>
                  <a:gd name="T187" fmla="*/ 0 h 99"/>
                  <a:gd name="T188" fmla="*/ 27 w 27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7" h="99">
                    <a:moveTo>
                      <a:pt x="4" y="1"/>
                    </a:moveTo>
                    <a:lnTo>
                      <a:pt x="4" y="1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4" y="7"/>
                    </a:lnTo>
                    <a:lnTo>
                      <a:pt x="5" y="9"/>
                    </a:lnTo>
                    <a:lnTo>
                      <a:pt x="6" y="10"/>
                    </a:lnTo>
                    <a:lnTo>
                      <a:pt x="7" y="12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1" y="20"/>
                    </a:lnTo>
                    <a:lnTo>
                      <a:pt x="12" y="22"/>
                    </a:lnTo>
                    <a:lnTo>
                      <a:pt x="13" y="25"/>
                    </a:lnTo>
                    <a:lnTo>
                      <a:pt x="14" y="28"/>
                    </a:lnTo>
                    <a:lnTo>
                      <a:pt x="15" y="30"/>
                    </a:lnTo>
                    <a:lnTo>
                      <a:pt x="16" y="33"/>
                    </a:lnTo>
                    <a:lnTo>
                      <a:pt x="17" y="36"/>
                    </a:lnTo>
                    <a:lnTo>
                      <a:pt x="18" y="40"/>
                    </a:lnTo>
                    <a:lnTo>
                      <a:pt x="18" y="43"/>
                    </a:lnTo>
                    <a:lnTo>
                      <a:pt x="19" y="46"/>
                    </a:lnTo>
                    <a:lnTo>
                      <a:pt x="19" y="50"/>
                    </a:lnTo>
                    <a:lnTo>
                      <a:pt x="19" y="53"/>
                    </a:lnTo>
                    <a:lnTo>
                      <a:pt x="19" y="57"/>
                    </a:lnTo>
                    <a:lnTo>
                      <a:pt x="18" y="60"/>
                    </a:lnTo>
                    <a:lnTo>
                      <a:pt x="18" y="64"/>
                    </a:lnTo>
                    <a:lnTo>
                      <a:pt x="17" y="67"/>
                    </a:lnTo>
                    <a:lnTo>
                      <a:pt x="16" y="71"/>
                    </a:lnTo>
                    <a:lnTo>
                      <a:pt x="14" y="75"/>
                    </a:lnTo>
                    <a:lnTo>
                      <a:pt x="12" y="78"/>
                    </a:lnTo>
                    <a:lnTo>
                      <a:pt x="10" y="82"/>
                    </a:lnTo>
                    <a:lnTo>
                      <a:pt x="7" y="85"/>
                    </a:lnTo>
                    <a:lnTo>
                      <a:pt x="5" y="89"/>
                    </a:lnTo>
                    <a:lnTo>
                      <a:pt x="1" y="92"/>
                    </a:lnTo>
                    <a:lnTo>
                      <a:pt x="1" y="93"/>
                    </a:lnTo>
                    <a:lnTo>
                      <a:pt x="0" y="93"/>
                    </a:lnTo>
                    <a:lnTo>
                      <a:pt x="0" y="94"/>
                    </a:lnTo>
                    <a:lnTo>
                      <a:pt x="0" y="95"/>
                    </a:lnTo>
                    <a:lnTo>
                      <a:pt x="0" y="96"/>
                    </a:lnTo>
                    <a:lnTo>
                      <a:pt x="0" y="97"/>
                    </a:lnTo>
                    <a:lnTo>
                      <a:pt x="1" y="97"/>
                    </a:lnTo>
                    <a:lnTo>
                      <a:pt x="1" y="98"/>
                    </a:lnTo>
                    <a:lnTo>
                      <a:pt x="2" y="98"/>
                    </a:lnTo>
                    <a:lnTo>
                      <a:pt x="2" y="99"/>
                    </a:lnTo>
                    <a:lnTo>
                      <a:pt x="3" y="99"/>
                    </a:lnTo>
                    <a:lnTo>
                      <a:pt x="4" y="99"/>
                    </a:lnTo>
                    <a:lnTo>
                      <a:pt x="5" y="99"/>
                    </a:lnTo>
                    <a:lnTo>
                      <a:pt x="6" y="99"/>
                    </a:lnTo>
                    <a:lnTo>
                      <a:pt x="6" y="98"/>
                    </a:lnTo>
                    <a:lnTo>
                      <a:pt x="7" y="98"/>
                    </a:lnTo>
                    <a:lnTo>
                      <a:pt x="10" y="94"/>
                    </a:lnTo>
                    <a:lnTo>
                      <a:pt x="14" y="90"/>
                    </a:lnTo>
                    <a:lnTo>
                      <a:pt x="17" y="86"/>
                    </a:lnTo>
                    <a:lnTo>
                      <a:pt x="19" y="82"/>
                    </a:lnTo>
                    <a:lnTo>
                      <a:pt x="21" y="78"/>
                    </a:lnTo>
                    <a:lnTo>
                      <a:pt x="23" y="74"/>
                    </a:lnTo>
                    <a:lnTo>
                      <a:pt x="24" y="70"/>
                    </a:lnTo>
                    <a:lnTo>
                      <a:pt x="25" y="66"/>
                    </a:lnTo>
                    <a:lnTo>
                      <a:pt x="26" y="62"/>
                    </a:lnTo>
                    <a:lnTo>
                      <a:pt x="27" y="58"/>
                    </a:lnTo>
                    <a:lnTo>
                      <a:pt x="27" y="54"/>
                    </a:lnTo>
                    <a:lnTo>
                      <a:pt x="27" y="50"/>
                    </a:lnTo>
                    <a:lnTo>
                      <a:pt x="26" y="46"/>
                    </a:lnTo>
                    <a:lnTo>
                      <a:pt x="26" y="42"/>
                    </a:lnTo>
                    <a:lnTo>
                      <a:pt x="25" y="38"/>
                    </a:lnTo>
                    <a:lnTo>
                      <a:pt x="25" y="35"/>
                    </a:lnTo>
                    <a:lnTo>
                      <a:pt x="24" y="31"/>
                    </a:lnTo>
                    <a:lnTo>
                      <a:pt x="23" y="28"/>
                    </a:lnTo>
                    <a:lnTo>
                      <a:pt x="21" y="25"/>
                    </a:lnTo>
                    <a:lnTo>
                      <a:pt x="20" y="22"/>
                    </a:lnTo>
                    <a:lnTo>
                      <a:pt x="19" y="19"/>
                    </a:lnTo>
                    <a:lnTo>
                      <a:pt x="18" y="16"/>
                    </a:lnTo>
                    <a:lnTo>
                      <a:pt x="17" y="13"/>
                    </a:lnTo>
                    <a:lnTo>
                      <a:pt x="15" y="11"/>
                    </a:lnTo>
                    <a:lnTo>
                      <a:pt x="14" y="9"/>
                    </a:lnTo>
                    <a:lnTo>
                      <a:pt x="13" y="7"/>
                    </a:lnTo>
                    <a:lnTo>
                      <a:pt x="12" y="6"/>
                    </a:lnTo>
                    <a:lnTo>
                      <a:pt x="11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DCD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3" name="Freeform 409"/>
              <p:cNvSpPr>
                <a:spLocks/>
              </p:cNvSpPr>
              <p:nvPr/>
            </p:nvSpPr>
            <p:spPr bwMode="auto">
              <a:xfrm>
                <a:off x="4806276" y="2810573"/>
                <a:ext cx="162696" cy="162696"/>
              </a:xfrm>
              <a:custGeom>
                <a:avLst/>
                <a:gdLst>
                  <a:gd name="T0" fmla="*/ 2147483647 w 28"/>
                  <a:gd name="T1" fmla="*/ 2147483647 h 28"/>
                  <a:gd name="T2" fmla="*/ 2147483647 w 28"/>
                  <a:gd name="T3" fmla="*/ 2147483647 h 28"/>
                  <a:gd name="T4" fmla="*/ 2147483647 w 28"/>
                  <a:gd name="T5" fmla="*/ 2147483647 h 28"/>
                  <a:gd name="T6" fmla="*/ 2147483647 w 28"/>
                  <a:gd name="T7" fmla="*/ 2147483647 h 28"/>
                  <a:gd name="T8" fmla="*/ 2147483647 w 28"/>
                  <a:gd name="T9" fmla="*/ 2147483647 h 28"/>
                  <a:gd name="T10" fmla="*/ 2147483647 w 28"/>
                  <a:gd name="T11" fmla="*/ 2147483647 h 28"/>
                  <a:gd name="T12" fmla="*/ 2147483647 w 28"/>
                  <a:gd name="T13" fmla="*/ 2147483647 h 28"/>
                  <a:gd name="T14" fmla="*/ 2147483647 w 28"/>
                  <a:gd name="T15" fmla="*/ 2147483647 h 28"/>
                  <a:gd name="T16" fmla="*/ 2147483647 w 28"/>
                  <a:gd name="T17" fmla="*/ 2147483647 h 28"/>
                  <a:gd name="T18" fmla="*/ 2147483647 w 28"/>
                  <a:gd name="T19" fmla="*/ 2147483647 h 28"/>
                  <a:gd name="T20" fmla="*/ 2147483647 w 28"/>
                  <a:gd name="T21" fmla="*/ 2147483647 h 28"/>
                  <a:gd name="T22" fmla="*/ 2147483647 w 28"/>
                  <a:gd name="T23" fmla="*/ 2147483647 h 28"/>
                  <a:gd name="T24" fmla="*/ 2147483647 w 28"/>
                  <a:gd name="T25" fmla="*/ 2147483647 h 28"/>
                  <a:gd name="T26" fmla="*/ 2147483647 w 28"/>
                  <a:gd name="T27" fmla="*/ 2147483647 h 28"/>
                  <a:gd name="T28" fmla="*/ 2147483647 w 28"/>
                  <a:gd name="T29" fmla="*/ 2147483647 h 28"/>
                  <a:gd name="T30" fmla="*/ 2147483647 w 28"/>
                  <a:gd name="T31" fmla="*/ 2147483647 h 28"/>
                  <a:gd name="T32" fmla="*/ 2147483647 w 28"/>
                  <a:gd name="T33" fmla="*/ 2147483647 h 28"/>
                  <a:gd name="T34" fmla="*/ 2147483647 w 28"/>
                  <a:gd name="T35" fmla="*/ 2147483647 h 28"/>
                  <a:gd name="T36" fmla="*/ 2147483647 w 28"/>
                  <a:gd name="T37" fmla="*/ 2147483647 h 28"/>
                  <a:gd name="T38" fmla="*/ 0 w 28"/>
                  <a:gd name="T39" fmla="*/ 2147483647 h 28"/>
                  <a:gd name="T40" fmla="*/ 0 w 28"/>
                  <a:gd name="T41" fmla="*/ 2147483647 h 28"/>
                  <a:gd name="T42" fmla="*/ 0 w 28"/>
                  <a:gd name="T43" fmla="*/ 2147483647 h 28"/>
                  <a:gd name="T44" fmla="*/ 0 w 28"/>
                  <a:gd name="T45" fmla="*/ 2147483647 h 28"/>
                  <a:gd name="T46" fmla="*/ 2147483647 w 28"/>
                  <a:gd name="T47" fmla="*/ 2147483647 h 28"/>
                  <a:gd name="T48" fmla="*/ 2147483647 w 28"/>
                  <a:gd name="T49" fmla="*/ 2147483647 h 28"/>
                  <a:gd name="T50" fmla="*/ 2147483647 w 28"/>
                  <a:gd name="T51" fmla="*/ 2147483647 h 28"/>
                  <a:gd name="T52" fmla="*/ 2147483647 w 28"/>
                  <a:gd name="T53" fmla="*/ 2147483647 h 28"/>
                  <a:gd name="T54" fmla="*/ 2147483647 w 28"/>
                  <a:gd name="T55" fmla="*/ 2147483647 h 28"/>
                  <a:gd name="T56" fmla="*/ 2147483647 w 28"/>
                  <a:gd name="T57" fmla="*/ 2147483647 h 28"/>
                  <a:gd name="T58" fmla="*/ 2147483647 w 28"/>
                  <a:gd name="T59" fmla="*/ 2147483647 h 28"/>
                  <a:gd name="T60" fmla="*/ 2147483647 w 28"/>
                  <a:gd name="T61" fmla="*/ 0 h 28"/>
                  <a:gd name="T62" fmla="*/ 2147483647 w 28"/>
                  <a:gd name="T63" fmla="*/ 0 h 28"/>
                  <a:gd name="T64" fmla="*/ 2147483647 w 28"/>
                  <a:gd name="T65" fmla="*/ 0 h 28"/>
                  <a:gd name="T66" fmla="*/ 2147483647 w 28"/>
                  <a:gd name="T67" fmla="*/ 0 h 28"/>
                  <a:gd name="T68" fmla="*/ 2147483647 w 28"/>
                  <a:gd name="T69" fmla="*/ 2147483647 h 28"/>
                  <a:gd name="T70" fmla="*/ 2147483647 w 28"/>
                  <a:gd name="T71" fmla="*/ 2147483647 h 28"/>
                  <a:gd name="T72" fmla="*/ 2147483647 w 28"/>
                  <a:gd name="T73" fmla="*/ 2147483647 h 28"/>
                  <a:gd name="T74" fmla="*/ 2147483647 w 28"/>
                  <a:gd name="T75" fmla="*/ 2147483647 h 28"/>
                  <a:gd name="T76" fmla="*/ 2147483647 w 28"/>
                  <a:gd name="T77" fmla="*/ 2147483647 h 28"/>
                  <a:gd name="T78" fmla="*/ 2147483647 w 28"/>
                  <a:gd name="T79" fmla="*/ 2147483647 h 28"/>
                  <a:gd name="T80" fmla="*/ 2147483647 w 28"/>
                  <a:gd name="T81" fmla="*/ 2147483647 h 28"/>
                  <a:gd name="T82" fmla="*/ 2147483647 w 28"/>
                  <a:gd name="T83" fmla="*/ 2147483647 h 28"/>
                  <a:gd name="T84" fmla="*/ 2147483647 w 28"/>
                  <a:gd name="T85" fmla="*/ 2147483647 h 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8"/>
                  <a:gd name="T130" fmla="*/ 0 h 28"/>
                  <a:gd name="T131" fmla="*/ 28 w 28"/>
                  <a:gd name="T132" fmla="*/ 28 h 2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8" h="28">
                    <a:moveTo>
                      <a:pt x="28" y="14"/>
                    </a:moveTo>
                    <a:lnTo>
                      <a:pt x="28" y="15"/>
                    </a:lnTo>
                    <a:lnTo>
                      <a:pt x="28" y="16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8"/>
                    </a:lnTo>
                    <a:lnTo>
                      <a:pt x="27" y="19"/>
                    </a:lnTo>
                    <a:lnTo>
                      <a:pt x="26" y="20"/>
                    </a:lnTo>
                    <a:lnTo>
                      <a:pt x="26" y="21"/>
                    </a:lnTo>
                    <a:lnTo>
                      <a:pt x="25" y="22"/>
                    </a:lnTo>
                    <a:lnTo>
                      <a:pt x="25" y="23"/>
                    </a:lnTo>
                    <a:lnTo>
                      <a:pt x="24" y="23"/>
                    </a:lnTo>
                    <a:lnTo>
                      <a:pt x="24" y="24"/>
                    </a:lnTo>
                    <a:lnTo>
                      <a:pt x="23" y="24"/>
                    </a:lnTo>
                    <a:lnTo>
                      <a:pt x="23" y="25"/>
                    </a:lnTo>
                    <a:lnTo>
                      <a:pt x="22" y="25"/>
                    </a:lnTo>
                    <a:lnTo>
                      <a:pt x="21" y="26"/>
                    </a:lnTo>
                    <a:lnTo>
                      <a:pt x="20" y="26"/>
                    </a:lnTo>
                    <a:lnTo>
                      <a:pt x="19" y="27"/>
                    </a:lnTo>
                    <a:lnTo>
                      <a:pt x="18" y="27"/>
                    </a:lnTo>
                    <a:lnTo>
                      <a:pt x="17" y="27"/>
                    </a:lnTo>
                    <a:lnTo>
                      <a:pt x="17" y="28"/>
                    </a:lnTo>
                    <a:lnTo>
                      <a:pt x="16" y="28"/>
                    </a:lnTo>
                    <a:lnTo>
                      <a:pt x="15" y="28"/>
                    </a:lnTo>
                    <a:lnTo>
                      <a:pt x="14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10" y="27"/>
                    </a:lnTo>
                    <a:lnTo>
                      <a:pt x="9" y="27"/>
                    </a:lnTo>
                    <a:lnTo>
                      <a:pt x="8" y="27"/>
                    </a:lnTo>
                    <a:lnTo>
                      <a:pt x="8" y="26"/>
                    </a:lnTo>
                    <a:lnTo>
                      <a:pt x="7" y="26"/>
                    </a:lnTo>
                    <a:lnTo>
                      <a:pt x="6" y="25"/>
                    </a:lnTo>
                    <a:lnTo>
                      <a:pt x="5" y="25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4" y="23"/>
                    </a:lnTo>
                    <a:lnTo>
                      <a:pt x="3" y="23"/>
                    </a:lnTo>
                    <a:lnTo>
                      <a:pt x="3" y="22"/>
                    </a:lnTo>
                    <a:lnTo>
                      <a:pt x="2" y="22"/>
                    </a:lnTo>
                    <a:lnTo>
                      <a:pt x="2" y="21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19"/>
                    </a:lnTo>
                    <a:lnTo>
                      <a:pt x="1" y="18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5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1" y="2"/>
                    </a:lnTo>
                    <a:lnTo>
                      <a:pt x="22" y="2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4" y="4"/>
                    </a:lnTo>
                    <a:lnTo>
                      <a:pt x="25" y="5"/>
                    </a:lnTo>
                    <a:lnTo>
                      <a:pt x="25" y="6"/>
                    </a:lnTo>
                    <a:lnTo>
                      <a:pt x="26" y="7"/>
                    </a:lnTo>
                    <a:lnTo>
                      <a:pt x="26" y="8"/>
                    </a:lnTo>
                    <a:lnTo>
                      <a:pt x="27" y="8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3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EB8A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54" name="Freeform 411"/>
              <p:cNvSpPr>
                <a:spLocks/>
              </p:cNvSpPr>
              <p:nvPr/>
            </p:nvSpPr>
            <p:spPr bwMode="auto">
              <a:xfrm>
                <a:off x="4817897" y="2822194"/>
                <a:ext cx="69727" cy="116212"/>
              </a:xfrm>
              <a:custGeom>
                <a:avLst/>
                <a:gdLst>
                  <a:gd name="T0" fmla="*/ 2147483647 w 12"/>
                  <a:gd name="T1" fmla="*/ 0 h 20"/>
                  <a:gd name="T2" fmla="*/ 2147483647 w 12"/>
                  <a:gd name="T3" fmla="*/ 0 h 20"/>
                  <a:gd name="T4" fmla="*/ 2147483647 w 12"/>
                  <a:gd name="T5" fmla="*/ 0 h 20"/>
                  <a:gd name="T6" fmla="*/ 2147483647 w 12"/>
                  <a:gd name="T7" fmla="*/ 0 h 20"/>
                  <a:gd name="T8" fmla="*/ 2147483647 w 12"/>
                  <a:gd name="T9" fmla="*/ 2147483647 h 20"/>
                  <a:gd name="T10" fmla="*/ 2147483647 w 12"/>
                  <a:gd name="T11" fmla="*/ 2147483647 h 20"/>
                  <a:gd name="T12" fmla="*/ 2147483647 w 12"/>
                  <a:gd name="T13" fmla="*/ 2147483647 h 20"/>
                  <a:gd name="T14" fmla="*/ 2147483647 w 12"/>
                  <a:gd name="T15" fmla="*/ 2147483647 h 20"/>
                  <a:gd name="T16" fmla="*/ 2147483647 w 12"/>
                  <a:gd name="T17" fmla="*/ 2147483647 h 20"/>
                  <a:gd name="T18" fmla="*/ 2147483647 w 12"/>
                  <a:gd name="T19" fmla="*/ 2147483647 h 20"/>
                  <a:gd name="T20" fmla="*/ 2147483647 w 12"/>
                  <a:gd name="T21" fmla="*/ 2147483647 h 20"/>
                  <a:gd name="T22" fmla="*/ 2147483647 w 12"/>
                  <a:gd name="T23" fmla="*/ 2147483647 h 20"/>
                  <a:gd name="T24" fmla="*/ 0 w 12"/>
                  <a:gd name="T25" fmla="*/ 2147483647 h 20"/>
                  <a:gd name="T26" fmla="*/ 0 w 12"/>
                  <a:gd name="T27" fmla="*/ 2147483647 h 20"/>
                  <a:gd name="T28" fmla="*/ 0 w 12"/>
                  <a:gd name="T29" fmla="*/ 2147483647 h 20"/>
                  <a:gd name="T30" fmla="*/ 0 w 12"/>
                  <a:gd name="T31" fmla="*/ 2147483647 h 20"/>
                  <a:gd name="T32" fmla="*/ 0 w 12"/>
                  <a:gd name="T33" fmla="*/ 2147483647 h 20"/>
                  <a:gd name="T34" fmla="*/ 0 w 12"/>
                  <a:gd name="T35" fmla="*/ 2147483647 h 20"/>
                  <a:gd name="T36" fmla="*/ 0 w 12"/>
                  <a:gd name="T37" fmla="*/ 2147483647 h 20"/>
                  <a:gd name="T38" fmla="*/ 0 w 12"/>
                  <a:gd name="T39" fmla="*/ 2147483647 h 20"/>
                  <a:gd name="T40" fmla="*/ 2147483647 w 12"/>
                  <a:gd name="T41" fmla="*/ 2147483647 h 20"/>
                  <a:gd name="T42" fmla="*/ 2147483647 w 12"/>
                  <a:gd name="T43" fmla="*/ 2147483647 h 20"/>
                  <a:gd name="T44" fmla="*/ 2147483647 w 12"/>
                  <a:gd name="T45" fmla="*/ 2147483647 h 20"/>
                  <a:gd name="T46" fmla="*/ 2147483647 w 12"/>
                  <a:gd name="T47" fmla="*/ 2147483647 h 20"/>
                  <a:gd name="T48" fmla="*/ 2147483647 w 12"/>
                  <a:gd name="T49" fmla="*/ 2147483647 h 20"/>
                  <a:gd name="T50" fmla="*/ 2147483647 w 12"/>
                  <a:gd name="T51" fmla="*/ 2147483647 h 20"/>
                  <a:gd name="T52" fmla="*/ 2147483647 w 12"/>
                  <a:gd name="T53" fmla="*/ 2147483647 h 20"/>
                  <a:gd name="T54" fmla="*/ 2147483647 w 12"/>
                  <a:gd name="T55" fmla="*/ 2147483647 h 20"/>
                  <a:gd name="T56" fmla="*/ 2147483647 w 12"/>
                  <a:gd name="T57" fmla="*/ 2147483647 h 20"/>
                  <a:gd name="T58" fmla="*/ 2147483647 w 12"/>
                  <a:gd name="T59" fmla="*/ 2147483647 h 20"/>
                  <a:gd name="T60" fmla="*/ 2147483647 w 12"/>
                  <a:gd name="T61" fmla="*/ 2147483647 h 20"/>
                  <a:gd name="T62" fmla="*/ 2147483647 w 12"/>
                  <a:gd name="T63" fmla="*/ 2147483647 h 20"/>
                  <a:gd name="T64" fmla="*/ 2147483647 w 12"/>
                  <a:gd name="T65" fmla="*/ 2147483647 h 20"/>
                  <a:gd name="T66" fmla="*/ 2147483647 w 12"/>
                  <a:gd name="T67" fmla="*/ 2147483647 h 20"/>
                  <a:gd name="T68" fmla="*/ 2147483647 w 12"/>
                  <a:gd name="T69" fmla="*/ 2147483647 h 20"/>
                  <a:gd name="T70" fmla="*/ 2147483647 w 12"/>
                  <a:gd name="T71" fmla="*/ 2147483647 h 20"/>
                  <a:gd name="T72" fmla="*/ 2147483647 w 12"/>
                  <a:gd name="T73" fmla="*/ 2147483647 h 20"/>
                  <a:gd name="T74" fmla="*/ 2147483647 w 12"/>
                  <a:gd name="T75" fmla="*/ 2147483647 h 2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2"/>
                  <a:gd name="T115" fmla="*/ 0 h 20"/>
                  <a:gd name="T116" fmla="*/ 12 w 12"/>
                  <a:gd name="T117" fmla="*/ 20 h 2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2" h="20">
                    <a:moveTo>
                      <a:pt x="12" y="0"/>
                    </a:move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2" y="18"/>
                    </a:lnTo>
                    <a:lnTo>
                      <a:pt x="2" y="19"/>
                    </a:lnTo>
                    <a:lnTo>
                      <a:pt x="3" y="19"/>
                    </a:lnTo>
                    <a:lnTo>
                      <a:pt x="3" y="20"/>
                    </a:lnTo>
                    <a:lnTo>
                      <a:pt x="3" y="19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9" y="2"/>
                    </a:lnTo>
                    <a:lnTo>
                      <a:pt x="10" y="1"/>
                    </a:lnTo>
                    <a:lnTo>
                      <a:pt x="11" y="1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4101" name="グループ化 1103"/>
          <p:cNvGrpSpPr>
            <a:grpSpLocks noChangeAspect="1"/>
          </p:cNvGrpSpPr>
          <p:nvPr/>
        </p:nvGrpSpPr>
        <p:grpSpPr bwMode="auto">
          <a:xfrm>
            <a:off x="5266205" y="2106613"/>
            <a:ext cx="2814637" cy="2114550"/>
            <a:chOff x="4932050" y="2506428"/>
            <a:chExt cx="3048000" cy="2290762"/>
          </a:xfrm>
        </p:grpSpPr>
        <p:pic>
          <p:nvPicPr>
            <p:cNvPr id="4103" name="図 5" descr="m_ld.jp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050" y="2511190"/>
              <a:ext cx="3048000" cy="228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4" name="Picture 23" descr="MC900434865[1]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8538" y="3768490"/>
              <a:ext cx="301625" cy="301625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105" name="グループ化 59"/>
            <p:cNvGrpSpPr>
              <a:grpSpLocks noChangeAspect="1"/>
            </p:cNvGrpSpPr>
            <p:nvPr/>
          </p:nvGrpSpPr>
          <p:grpSpPr bwMode="auto">
            <a:xfrm>
              <a:off x="6541775" y="3852628"/>
              <a:ext cx="292100" cy="257175"/>
              <a:chOff x="6070600" y="4144963"/>
              <a:chExt cx="584200" cy="514350"/>
            </a:xfrm>
          </p:grpSpPr>
          <p:pic>
            <p:nvPicPr>
              <p:cNvPr id="4112" name="Picture 219" descr="C:\Users\ozaki\AppData\Local\Microsoft\Windows\Temporary Internet Files\Content.IE5\L2L8PLZB\MC900432629[1].png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6089535" y="4144963"/>
                <a:ext cx="515175" cy="514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13" name="平行四辺形 43"/>
              <p:cNvSpPr>
                <a:spLocks noChangeAspect="1"/>
              </p:cNvSpPr>
              <p:nvPr/>
            </p:nvSpPr>
            <p:spPr bwMode="auto">
              <a:xfrm rot="20340000" flipH="1">
                <a:off x="6070600" y="4199903"/>
                <a:ext cx="584200" cy="408957"/>
              </a:xfrm>
              <a:prstGeom prst="parallelogram">
                <a:avLst>
                  <a:gd name="adj" fmla="val 67834"/>
                </a:avLst>
              </a:prstGeom>
              <a:noFill/>
              <a:ln w="254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4106" name="Oval 16"/>
            <p:cNvSpPr>
              <a:spLocks noChangeArrowheads="1"/>
            </p:cNvSpPr>
            <p:nvPr/>
          </p:nvSpPr>
          <p:spPr bwMode="gray">
            <a:xfrm rot="-137477">
              <a:off x="6032188" y="2506428"/>
              <a:ext cx="709612" cy="288925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ja-JP" b="1"/>
            </a:p>
          </p:txBody>
        </p:sp>
        <p:sp>
          <p:nvSpPr>
            <p:cNvPr id="4107" name="Oval 16"/>
            <p:cNvSpPr>
              <a:spLocks noChangeArrowheads="1"/>
            </p:cNvSpPr>
            <p:nvPr/>
          </p:nvSpPr>
          <p:spPr bwMode="gray">
            <a:xfrm rot="-137477">
              <a:off x="7648263" y="2609615"/>
              <a:ext cx="261937" cy="120650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ja-JP" b="1"/>
            </a:p>
          </p:txBody>
        </p:sp>
        <p:sp>
          <p:nvSpPr>
            <p:cNvPr id="4108" name="Oval 16"/>
            <p:cNvSpPr>
              <a:spLocks noChangeArrowheads="1"/>
            </p:cNvSpPr>
            <p:nvPr/>
          </p:nvSpPr>
          <p:spPr bwMode="gray">
            <a:xfrm rot="-137477">
              <a:off x="6635095" y="3254367"/>
              <a:ext cx="261937" cy="120650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ja-JP" b="1"/>
            </a:p>
          </p:txBody>
        </p:sp>
        <p:sp>
          <p:nvSpPr>
            <p:cNvPr id="4109" name="Freeform 218"/>
            <p:cNvSpPr>
              <a:spLocks/>
            </p:cNvSpPr>
            <p:nvPr/>
          </p:nvSpPr>
          <p:spPr bwMode="auto">
            <a:xfrm rot="-3660000">
              <a:off x="5814124" y="3047421"/>
              <a:ext cx="965200" cy="252412"/>
            </a:xfrm>
            <a:custGeom>
              <a:avLst/>
              <a:gdLst>
                <a:gd name="T0" fmla="*/ 0 w 576"/>
                <a:gd name="T1" fmla="*/ 2147483647 h 189"/>
                <a:gd name="T2" fmla="*/ 2147483647 w 576"/>
                <a:gd name="T3" fmla="*/ 2147483647 h 189"/>
                <a:gd name="T4" fmla="*/ 2147483647 w 576"/>
                <a:gd name="T5" fmla="*/ 2147483647 h 189"/>
                <a:gd name="T6" fmla="*/ 2147483647 w 576"/>
                <a:gd name="T7" fmla="*/ 0 h 189"/>
                <a:gd name="T8" fmla="*/ 2147483647 w 576"/>
                <a:gd name="T9" fmla="*/ 2147483647 h 189"/>
                <a:gd name="T10" fmla="*/ 2147483647 w 576"/>
                <a:gd name="T11" fmla="*/ 2147483647 h 189"/>
                <a:gd name="T12" fmla="*/ 0 w 576"/>
                <a:gd name="T13" fmla="*/ 2147483647 h 1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"/>
                <a:gd name="T22" fmla="*/ 0 h 189"/>
                <a:gd name="T23" fmla="*/ 576 w 576"/>
                <a:gd name="T24" fmla="*/ 189 h 1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" h="189">
                  <a:moveTo>
                    <a:pt x="0" y="168"/>
                  </a:moveTo>
                  <a:lnTo>
                    <a:pt x="291" y="36"/>
                  </a:lnTo>
                  <a:lnTo>
                    <a:pt x="255" y="102"/>
                  </a:lnTo>
                  <a:lnTo>
                    <a:pt x="576" y="0"/>
                  </a:lnTo>
                  <a:lnTo>
                    <a:pt x="163" y="189"/>
                  </a:lnTo>
                  <a:lnTo>
                    <a:pt x="214" y="10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0" name="Freeform 218"/>
            <p:cNvSpPr>
              <a:spLocks/>
            </p:cNvSpPr>
            <p:nvPr/>
          </p:nvSpPr>
          <p:spPr bwMode="auto">
            <a:xfrm rot="4380000" flipH="1">
              <a:off x="6473353" y="3475422"/>
              <a:ext cx="507624" cy="261937"/>
            </a:xfrm>
            <a:custGeom>
              <a:avLst/>
              <a:gdLst>
                <a:gd name="T0" fmla="*/ 0 w 576"/>
                <a:gd name="T1" fmla="*/ 2147483647 h 189"/>
                <a:gd name="T2" fmla="*/ 2147483647 w 576"/>
                <a:gd name="T3" fmla="*/ 2147483647 h 189"/>
                <a:gd name="T4" fmla="*/ 2147483647 w 576"/>
                <a:gd name="T5" fmla="*/ 2147483647 h 189"/>
                <a:gd name="T6" fmla="*/ 2147483647 w 576"/>
                <a:gd name="T7" fmla="*/ 0 h 189"/>
                <a:gd name="T8" fmla="*/ 2147483647 w 576"/>
                <a:gd name="T9" fmla="*/ 2147483647 h 189"/>
                <a:gd name="T10" fmla="*/ 2147483647 w 576"/>
                <a:gd name="T11" fmla="*/ 2147483647 h 189"/>
                <a:gd name="T12" fmla="*/ 0 w 576"/>
                <a:gd name="T13" fmla="*/ 2147483647 h 1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"/>
                <a:gd name="T22" fmla="*/ 0 h 189"/>
                <a:gd name="T23" fmla="*/ 576 w 576"/>
                <a:gd name="T24" fmla="*/ 189 h 1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" h="189">
                  <a:moveTo>
                    <a:pt x="0" y="168"/>
                  </a:moveTo>
                  <a:lnTo>
                    <a:pt x="291" y="36"/>
                  </a:lnTo>
                  <a:lnTo>
                    <a:pt x="255" y="102"/>
                  </a:lnTo>
                  <a:lnTo>
                    <a:pt x="576" y="0"/>
                  </a:lnTo>
                  <a:lnTo>
                    <a:pt x="163" y="189"/>
                  </a:lnTo>
                  <a:lnTo>
                    <a:pt x="214" y="10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1" name="Freeform 218"/>
            <p:cNvSpPr>
              <a:spLocks/>
            </p:cNvSpPr>
            <p:nvPr/>
          </p:nvSpPr>
          <p:spPr bwMode="auto">
            <a:xfrm rot="-2400000">
              <a:off x="6651555" y="3167579"/>
              <a:ext cx="1300449" cy="252412"/>
            </a:xfrm>
            <a:custGeom>
              <a:avLst/>
              <a:gdLst>
                <a:gd name="T0" fmla="*/ 0 w 576"/>
                <a:gd name="T1" fmla="*/ 2147483647 h 189"/>
                <a:gd name="T2" fmla="*/ 2147483647 w 576"/>
                <a:gd name="T3" fmla="*/ 2147483647 h 189"/>
                <a:gd name="T4" fmla="*/ 2147483647 w 576"/>
                <a:gd name="T5" fmla="*/ 2147483647 h 189"/>
                <a:gd name="T6" fmla="*/ 2147483647 w 576"/>
                <a:gd name="T7" fmla="*/ 0 h 189"/>
                <a:gd name="T8" fmla="*/ 2147483647 w 576"/>
                <a:gd name="T9" fmla="*/ 2147483647 h 189"/>
                <a:gd name="T10" fmla="*/ 2147483647 w 576"/>
                <a:gd name="T11" fmla="*/ 2147483647 h 189"/>
                <a:gd name="T12" fmla="*/ 0 w 576"/>
                <a:gd name="T13" fmla="*/ 2147483647 h 1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"/>
                <a:gd name="T22" fmla="*/ 0 h 189"/>
                <a:gd name="T23" fmla="*/ 576 w 576"/>
                <a:gd name="T24" fmla="*/ 189 h 1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" h="189">
                  <a:moveTo>
                    <a:pt x="0" y="168"/>
                  </a:moveTo>
                  <a:lnTo>
                    <a:pt x="291" y="36"/>
                  </a:lnTo>
                  <a:lnTo>
                    <a:pt x="255" y="102"/>
                  </a:lnTo>
                  <a:lnTo>
                    <a:pt x="576" y="0"/>
                  </a:lnTo>
                  <a:lnTo>
                    <a:pt x="163" y="189"/>
                  </a:lnTo>
                  <a:lnTo>
                    <a:pt x="214" y="10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11" name="正方形/長方形 110"/>
          <p:cNvSpPr/>
          <p:nvPr/>
        </p:nvSpPr>
        <p:spPr>
          <a:xfrm>
            <a:off x="412750" y="4925780"/>
            <a:ext cx="8474075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Clr>
                <a:srgbClr val="C00000"/>
              </a:buClr>
              <a:buFont typeface="+mj-ea"/>
              <a:buAutoNum type="circleNumDbPlain"/>
              <a:defRPr/>
            </a:pPr>
            <a:r>
              <a:rPr lang="en-US" altLang="ja-JP" sz="2000" kern="0" dirty="0" smtClean="0">
                <a:latin typeface="Arial" pitchFamily="34" charset="0"/>
                <a:cs typeface="Arial" pitchFamily="34" charset="0"/>
              </a:rPr>
              <a:t>Multiple power sources configure a power transfer area.</a:t>
            </a:r>
          </a:p>
          <a:p>
            <a:pPr marL="457200" indent="-457200">
              <a:buClr>
                <a:srgbClr val="C00000"/>
              </a:buClr>
              <a:buFont typeface="+mj-ea"/>
              <a:buAutoNum type="circleNumDbPlain"/>
              <a:defRPr/>
            </a:pP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When a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receiving device enters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the power transfer area, its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device </a:t>
            </a:r>
            <a:r>
              <a:rPr lang="en-US" altLang="ja-JP" sz="2000" kern="0" dirty="0" smtClean="0">
                <a:latin typeface="Arial" pitchFamily="34" charset="0"/>
                <a:ea typeface="+mn-ea"/>
                <a:cs typeface="Arial" pitchFamily="34" charset="0"/>
              </a:rPr>
              <a:t>will be charged automatically.</a:t>
            </a:r>
            <a:endParaRPr lang="en-US" altLang="ja-JP" sz="2000" dirty="0">
              <a:latin typeface="Arial" pitchFamily="34" charset="0"/>
              <a:ea typeface="+mn-ea"/>
              <a:cs typeface="Arial" pitchFamily="34" charset="0"/>
            </a:endParaRPr>
          </a:p>
          <a:p>
            <a:pPr marL="361950" indent="-361950">
              <a:buFont typeface="Wingdings" pitchFamily="2" charset="2"/>
              <a:buChar char="ü"/>
              <a:defRPr/>
            </a:pPr>
            <a:endParaRPr lang="en-US" altLang="ja-JP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74498" y="4221163"/>
            <a:ext cx="202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ial" pitchFamily="34" charset="0"/>
                <a:cs typeface="Arial" pitchFamily="34" charset="0"/>
              </a:rPr>
              <a:t>Concept  image-1</a:t>
            </a:r>
            <a:endParaRPr kumimoji="1" lang="ja-JP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743541" y="4221162"/>
            <a:ext cx="2028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ial" pitchFamily="34" charset="0"/>
                <a:cs typeface="Arial" pitchFamily="34" charset="0"/>
              </a:rPr>
              <a:t>Concept  image-2</a:t>
            </a:r>
            <a:endParaRPr kumimoji="1" lang="ja-JP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38162" y="1788664"/>
            <a:ext cx="1375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Arial" pitchFamily="34" charset="0"/>
                <a:cs typeface="Arial" pitchFamily="34" charset="0"/>
              </a:rPr>
              <a:t>Power source</a:t>
            </a:r>
            <a:endParaRPr kumimoji="1" lang="ja-JP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056710" y="1816621"/>
            <a:ext cx="1375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Arial" pitchFamily="34" charset="0"/>
                <a:cs typeface="Arial" pitchFamily="34" charset="0"/>
              </a:rPr>
              <a:t>Power source</a:t>
            </a:r>
            <a:endParaRPr kumimoji="1" lang="ja-JP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671354" y="1621541"/>
            <a:ext cx="1375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Arial" pitchFamily="34" charset="0"/>
                <a:cs typeface="Arial" pitchFamily="34" charset="0"/>
              </a:rPr>
              <a:t>Power source</a:t>
            </a:r>
            <a:endParaRPr kumimoji="1" lang="ja-JP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7496905" y="1637910"/>
            <a:ext cx="1375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Arial" pitchFamily="34" charset="0"/>
                <a:cs typeface="Arial" pitchFamily="34" charset="0"/>
              </a:rPr>
              <a:t>Power source</a:t>
            </a:r>
            <a:endParaRPr kumimoji="1" lang="ja-JP" alt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直線コネクタ 6"/>
          <p:cNvCxnSpPr>
            <a:stCxn id="114" idx="2"/>
            <a:endCxn id="4106" idx="0"/>
          </p:cNvCxnSpPr>
          <p:nvPr/>
        </p:nvCxnSpPr>
        <p:spPr>
          <a:xfrm>
            <a:off x="6359319" y="1898540"/>
            <a:ext cx="245105" cy="208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4107" idx="7"/>
          </p:cNvCxnSpPr>
          <p:nvPr/>
        </p:nvCxnSpPr>
        <p:spPr>
          <a:xfrm>
            <a:off x="7979273" y="1898540"/>
            <a:ext cx="0" cy="316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endCxn id="4108" idx="0"/>
          </p:cNvCxnSpPr>
          <p:nvPr/>
        </p:nvCxnSpPr>
        <p:spPr>
          <a:xfrm flipH="1">
            <a:off x="6957575" y="1898540"/>
            <a:ext cx="937823" cy="8985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テキスト ボックス 58"/>
          <p:cNvSpPr txBox="1">
            <a:spLocks noChangeArrowheads="1"/>
          </p:cNvSpPr>
          <p:nvPr/>
        </p:nvSpPr>
        <p:spPr bwMode="auto">
          <a:xfrm>
            <a:off x="268288" y="1352550"/>
            <a:ext cx="8875712" cy="464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GB" altLang="ja-JP" sz="2200" dirty="0" smtClean="0">
                <a:latin typeface="Arial" pitchFamily="34" charset="0"/>
                <a:cs typeface="Arial" pitchFamily="34" charset="0"/>
              </a:rPr>
              <a:t>Methods </a:t>
            </a:r>
            <a:r>
              <a:rPr lang="en-GB" altLang="ja-JP" sz="2200" dirty="0">
                <a:latin typeface="Arial" pitchFamily="34" charset="0"/>
                <a:cs typeface="Arial" pitchFamily="34" charset="0"/>
              </a:rPr>
              <a:t>of formation of </a:t>
            </a:r>
            <a:r>
              <a:rPr lang="en-GB" altLang="ja-JP" sz="2200" dirty="0" smtClean="0">
                <a:latin typeface="Arial" pitchFamily="34" charset="0"/>
                <a:cs typeface="Arial" pitchFamily="34" charset="0"/>
              </a:rPr>
              <a:t>groups on power transfer areas including multiple power sources</a:t>
            </a:r>
            <a:endParaRPr lang="en-US" altLang="ja-JP" sz="2200" kern="0" dirty="0">
              <a:latin typeface="Arial" pitchFamily="34" charset="0"/>
              <a:cs typeface="Arial" pitchFamily="34" charset="0"/>
            </a:endParaRPr>
          </a:p>
          <a:p>
            <a:pPr marL="927100" lvl="1" indent="-469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altLang="ja-JP" sz="2000" kern="0" dirty="0" smtClean="0">
                <a:latin typeface="Arial" charset="0"/>
                <a:cs typeface="Arial" charset="0"/>
              </a:rPr>
              <a:t>Which power source is responsible for power transfer to each </a:t>
            </a:r>
            <a:r>
              <a:rPr lang="en-US" altLang="ja-JP" sz="2000" kern="0" dirty="0">
                <a:latin typeface="Arial" charset="0"/>
                <a:ea typeface="ＭＳ Ｐゴシック" pitchFamily="50" charset="-128"/>
                <a:cs typeface="Arial" charset="0"/>
              </a:rPr>
              <a:t>receiving </a:t>
            </a:r>
            <a:r>
              <a:rPr lang="en-US" altLang="ja-JP" sz="2000" kern="0" dirty="0" smtClean="0">
                <a:latin typeface="Arial" charset="0"/>
                <a:ea typeface="ＭＳ Ｐゴシック" pitchFamily="50" charset="-128"/>
                <a:cs typeface="Arial" charset="0"/>
              </a:rPr>
              <a:t>device</a:t>
            </a:r>
            <a:r>
              <a:rPr lang="en-US" altLang="ja-JP" sz="2000" kern="0" dirty="0" smtClean="0">
                <a:latin typeface="Arial" charset="0"/>
                <a:cs typeface="Arial" charset="0"/>
              </a:rPr>
              <a:t>?</a:t>
            </a:r>
            <a:endParaRPr lang="en-US" altLang="ja-JP" sz="2000" kern="0" dirty="0">
              <a:latin typeface="Arial" charset="0"/>
              <a:cs typeface="Arial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n-US" altLang="ja-JP" sz="2400" kern="0" dirty="0">
              <a:latin typeface="Arial" charset="0"/>
              <a:cs typeface="Arial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n-US" altLang="ja-JP" sz="2400" kern="0" dirty="0">
              <a:latin typeface="Arial" charset="0"/>
              <a:cs typeface="Arial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n-US" altLang="ja-JP" sz="2400" kern="0" dirty="0">
              <a:latin typeface="Arial" charset="0"/>
              <a:cs typeface="Arial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n-US" altLang="ja-JP" sz="2400" kern="0" dirty="0">
              <a:latin typeface="Arial" charset="0"/>
              <a:cs typeface="Arial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GB" altLang="ja-JP" sz="2200" dirty="0" smtClean="0">
                <a:latin typeface="Arial" pitchFamily="34" charset="0"/>
                <a:cs typeface="Arial" pitchFamily="34" charset="0"/>
              </a:rPr>
              <a:t>Controlling power transfer conditions among multiple power sources to </a:t>
            </a:r>
            <a:r>
              <a:rPr lang="en-GB" altLang="ja-JP" sz="2200" dirty="0" smtClean="0">
                <a:latin typeface="Arial" pitchFamily="34" charset="0"/>
                <a:cs typeface="Arial" pitchFamily="34" charset="0"/>
              </a:rPr>
              <a:t>achieve </a:t>
            </a:r>
            <a:r>
              <a:rPr lang="en-GB" altLang="ja-JP" sz="2200" dirty="0" smtClean="0">
                <a:latin typeface="Arial" pitchFamily="34" charset="0"/>
                <a:cs typeface="Arial" pitchFamily="34" charset="0"/>
              </a:rPr>
              <a:t>efficient power transfer to multiple receivers</a:t>
            </a:r>
            <a:endParaRPr lang="ja-JP" altLang="ja-JP" sz="2200" dirty="0">
              <a:latin typeface="Arial" pitchFamily="34" charset="0"/>
              <a:cs typeface="Arial" pitchFamily="34" charset="0"/>
            </a:endParaRPr>
          </a:p>
          <a:p>
            <a:pPr marL="927100" lvl="1" indent="-469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altLang="ja-JP" sz="2000" kern="0" dirty="0" smtClean="0">
                <a:latin typeface="Arial" charset="0"/>
                <a:cs typeface="Arial" charset="0"/>
              </a:rPr>
              <a:t>How can power sources set up the output conditioning on position and posture of </a:t>
            </a:r>
            <a:r>
              <a:rPr lang="en-US" altLang="ja-JP" sz="2000" kern="0" dirty="0" smtClean="0">
                <a:latin typeface="Arial" charset="0"/>
                <a:cs typeface="Arial" charset="0"/>
              </a:rPr>
              <a:t>receiving devices</a:t>
            </a:r>
            <a:r>
              <a:rPr lang="en-US" altLang="ja-JP" sz="2000" kern="0" dirty="0" smtClean="0">
                <a:latin typeface="Arial" charset="0"/>
                <a:cs typeface="Arial" charset="0"/>
              </a:rPr>
              <a:t>?</a:t>
            </a:r>
            <a:endParaRPr lang="en-US" altLang="ja-JP" sz="2000" kern="0" dirty="0">
              <a:latin typeface="Arial" charset="0"/>
              <a:cs typeface="Arial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gray">
          <a:xfrm>
            <a:off x="0" y="305935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Technical issues</a:t>
            </a:r>
            <a:endParaRPr lang="ja-JP" alt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4" name="正方形/長方形 70"/>
          <p:cNvSpPr>
            <a:spLocks noChangeAspect="1"/>
          </p:cNvSpPr>
          <p:nvPr/>
        </p:nvSpPr>
        <p:spPr bwMode="auto">
          <a:xfrm>
            <a:off x="3462807" y="3115810"/>
            <a:ext cx="215900" cy="215900"/>
          </a:xfrm>
          <a:prstGeom prst="rect">
            <a:avLst/>
          </a:prstGeom>
          <a:solidFill>
            <a:srgbClr val="3333FF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5" name="テキスト ボックス 1"/>
          <p:cNvSpPr txBox="1">
            <a:spLocks noChangeArrowheads="1"/>
          </p:cNvSpPr>
          <p:nvPr/>
        </p:nvSpPr>
        <p:spPr bwMode="auto">
          <a:xfrm>
            <a:off x="1447815" y="3066597"/>
            <a:ext cx="15546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600" dirty="0" smtClean="0"/>
              <a:t>Power source</a:t>
            </a:r>
            <a:endParaRPr lang="ja-JP" altLang="en-US" sz="1600" dirty="0"/>
          </a:p>
        </p:txBody>
      </p:sp>
      <p:sp>
        <p:nvSpPr>
          <p:cNvPr id="5126" name="正方形/長方形 70"/>
          <p:cNvSpPr>
            <a:spLocks noChangeAspect="1"/>
          </p:cNvSpPr>
          <p:nvPr/>
        </p:nvSpPr>
        <p:spPr bwMode="auto">
          <a:xfrm>
            <a:off x="4151782" y="3126922"/>
            <a:ext cx="215900" cy="215900"/>
          </a:xfrm>
          <a:prstGeom prst="rect">
            <a:avLst/>
          </a:prstGeom>
          <a:solidFill>
            <a:srgbClr val="3333FF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7" name="正方形/長方形 70"/>
          <p:cNvSpPr>
            <a:spLocks noChangeAspect="1"/>
          </p:cNvSpPr>
          <p:nvPr/>
        </p:nvSpPr>
        <p:spPr bwMode="auto">
          <a:xfrm>
            <a:off x="6358407" y="3123747"/>
            <a:ext cx="215900" cy="215900"/>
          </a:xfrm>
          <a:prstGeom prst="rect">
            <a:avLst/>
          </a:prstGeom>
          <a:solidFill>
            <a:srgbClr val="3333FF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8" name="テキスト ボックス 2"/>
          <p:cNvSpPr txBox="1">
            <a:spLocks noChangeArrowheads="1"/>
          </p:cNvSpPr>
          <p:nvPr/>
        </p:nvSpPr>
        <p:spPr bwMode="auto">
          <a:xfrm>
            <a:off x="4501032" y="3039610"/>
            <a:ext cx="1695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dist" eaLnBrk="1" hangingPunct="1"/>
            <a:r>
              <a:rPr lang="en-US" altLang="ja-JP"/>
              <a:t>......</a:t>
            </a:r>
            <a:endParaRPr lang="ja-JP" altLang="en-US"/>
          </a:p>
        </p:txBody>
      </p:sp>
      <p:sp>
        <p:nvSpPr>
          <p:cNvPr id="5129" name="円/楕円 87"/>
          <p:cNvSpPr>
            <a:spLocks noChangeArrowheads="1"/>
          </p:cNvSpPr>
          <p:nvPr/>
        </p:nvSpPr>
        <p:spPr bwMode="auto">
          <a:xfrm>
            <a:off x="3094507" y="3984172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0" name="円/楕円 87"/>
          <p:cNvSpPr>
            <a:spLocks noChangeArrowheads="1"/>
          </p:cNvSpPr>
          <p:nvPr/>
        </p:nvSpPr>
        <p:spPr bwMode="auto">
          <a:xfrm>
            <a:off x="3905719" y="3992110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1" name="円/楕円 87"/>
          <p:cNvSpPr>
            <a:spLocks noChangeArrowheads="1"/>
          </p:cNvSpPr>
          <p:nvPr/>
        </p:nvSpPr>
        <p:spPr bwMode="auto">
          <a:xfrm>
            <a:off x="4581994" y="4000047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2" name="円/楕円 87"/>
          <p:cNvSpPr>
            <a:spLocks noChangeArrowheads="1"/>
          </p:cNvSpPr>
          <p:nvPr/>
        </p:nvSpPr>
        <p:spPr bwMode="auto">
          <a:xfrm>
            <a:off x="6831482" y="4006397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3" name="テキスト ボックス 12"/>
          <p:cNvSpPr txBox="1">
            <a:spLocks noChangeArrowheads="1"/>
          </p:cNvSpPr>
          <p:nvPr/>
        </p:nvSpPr>
        <p:spPr bwMode="auto">
          <a:xfrm>
            <a:off x="1174173" y="3923847"/>
            <a:ext cx="19203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600" dirty="0" smtClean="0"/>
              <a:t>Receiving device</a:t>
            </a:r>
            <a:endParaRPr lang="ja-JP" altLang="en-US" sz="1600" dirty="0"/>
          </a:p>
        </p:txBody>
      </p:sp>
      <p:cxnSp>
        <p:nvCxnSpPr>
          <p:cNvPr id="35" name="直線コネクタ 34"/>
          <p:cNvCxnSpPr/>
          <p:nvPr/>
        </p:nvCxnSpPr>
        <p:spPr>
          <a:xfrm flipH="1">
            <a:off x="3288182" y="3407910"/>
            <a:ext cx="260350" cy="546100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3656482" y="3407910"/>
            <a:ext cx="342900" cy="541337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4021607" y="3361872"/>
            <a:ext cx="238125" cy="587375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6510807" y="3415847"/>
            <a:ext cx="341312" cy="539750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8" name="テキスト ボックス 20"/>
          <p:cNvSpPr txBox="1">
            <a:spLocks noChangeArrowheads="1"/>
          </p:cNvSpPr>
          <p:nvPr/>
        </p:nvSpPr>
        <p:spPr bwMode="auto">
          <a:xfrm>
            <a:off x="4964582" y="3882572"/>
            <a:ext cx="1673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dist" eaLnBrk="1" hangingPunct="1"/>
            <a:r>
              <a:rPr lang="en-US" altLang="ja-JP"/>
              <a:t>......</a:t>
            </a:r>
            <a:endParaRPr lang="ja-JP" altLang="en-US"/>
          </a:p>
        </p:txBody>
      </p:sp>
      <p:cxnSp>
        <p:nvCxnSpPr>
          <p:cNvPr id="40" name="直線コネクタ 39"/>
          <p:cNvCxnSpPr/>
          <p:nvPr/>
        </p:nvCxnSpPr>
        <p:spPr>
          <a:xfrm>
            <a:off x="4686769" y="3404735"/>
            <a:ext cx="0" cy="550862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3002432" y="3039610"/>
            <a:ext cx="2157412" cy="1258887"/>
          </a:xfrm>
          <a:prstGeom prst="round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6028044" y="3068185"/>
            <a:ext cx="1451138" cy="1260475"/>
          </a:xfrm>
          <a:prstGeom prst="roundRect">
            <a:avLst/>
          </a:prstGeom>
          <a:noFill/>
          <a:ln w="63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04688" y="2769415"/>
            <a:ext cx="1417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Group-1</a:t>
            </a:r>
            <a:endParaRPr kumimoji="1" lang="ja-JP" altLang="en-US" sz="1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28044" y="2838811"/>
            <a:ext cx="1417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Group-N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457200" y="334963"/>
            <a:ext cx="8229600" cy="70643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ja-JP" sz="3600" kern="0" dirty="0">
                <a:latin typeface="Arial" charset="0"/>
                <a:ea typeface="+mj-ea"/>
                <a:cs typeface="Arial" charset="0"/>
              </a:rPr>
              <a:t>New work item proposal</a:t>
            </a:r>
            <a:endParaRPr lang="ja-JP" altLang="en-US" sz="3600" kern="0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3" name="コンテンツ プレースホルダ 2"/>
          <p:cNvSpPr txBox="1">
            <a:spLocks/>
          </p:cNvSpPr>
          <p:nvPr/>
        </p:nvSpPr>
        <p:spPr>
          <a:xfrm>
            <a:off x="280416" y="1146366"/>
            <a:ext cx="8778240" cy="3879850"/>
          </a:xfrm>
          <a:prstGeom prst="rect">
            <a:avLst/>
          </a:prstGeom>
        </p:spPr>
        <p:txBody>
          <a:bodyPr/>
          <a:lstStyle/>
          <a:p>
            <a:pPr marL="469900" indent="-469900" eaLnBrk="0" hangingPunct="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n"/>
              <a:defRPr/>
            </a:pPr>
            <a:r>
              <a:rPr lang="en-GB" altLang="ja-JP" sz="2400" dirty="0">
                <a:ea typeface="ＭＳ Ｐゴシック" pitchFamily="50" charset="-128"/>
              </a:rPr>
              <a:t>Title : </a:t>
            </a:r>
            <a:r>
              <a:rPr lang="en-GB" altLang="ja-JP" sz="2400" dirty="0"/>
              <a:t>Wireless Power Transfer – </a:t>
            </a:r>
            <a:br>
              <a:rPr lang="en-GB" altLang="ja-JP" sz="2400" dirty="0"/>
            </a:br>
            <a:r>
              <a:rPr lang="en-GB" altLang="ja-JP" sz="2400" dirty="0"/>
              <a:t>multiple sources control </a:t>
            </a:r>
            <a:r>
              <a:rPr lang="en-GB" altLang="ja-JP" sz="2400" dirty="0" smtClean="0"/>
              <a:t>management</a:t>
            </a:r>
          </a:p>
          <a:p>
            <a:pPr marL="469900" indent="-469900" eaLnBrk="0" hangingPunct="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n"/>
              <a:defRPr/>
            </a:pPr>
            <a:endParaRPr lang="en-GB" altLang="ja-JP" sz="2000" dirty="0">
              <a:ea typeface="ＭＳ Ｐゴシック" pitchFamily="50" charset="-128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n"/>
              <a:defRPr/>
            </a:pPr>
            <a:r>
              <a:rPr lang="en-GB" altLang="ja-JP" sz="2400" dirty="0" smtClean="0">
                <a:ea typeface="ＭＳ Ｐゴシック" pitchFamily="50" charset="-128"/>
              </a:rPr>
              <a:t>Scope</a:t>
            </a:r>
            <a:r>
              <a:rPr lang="en-GB" altLang="ja-JP" sz="2400" dirty="0">
                <a:ea typeface="ＭＳ Ｐゴシック" pitchFamily="50" charset="-128"/>
              </a:rPr>
              <a:t>:</a:t>
            </a:r>
          </a:p>
          <a:p>
            <a:pPr lvl="1" eaLnBrk="0" hangingPunct="0">
              <a:spcBef>
                <a:spcPct val="20000"/>
              </a:spcBef>
              <a:buClr>
                <a:srgbClr val="C00000"/>
              </a:buClr>
              <a:defRPr/>
            </a:pPr>
            <a:r>
              <a:rPr lang="en-US" altLang="ja-JP" sz="2000" kern="0" dirty="0">
                <a:latin typeface="Arial" charset="0"/>
                <a:ea typeface="ＭＳ Ｐゴシック" pitchFamily="50" charset="-128"/>
                <a:cs typeface="Arial" charset="0"/>
              </a:rPr>
              <a:t>This International Standard specifies </a:t>
            </a:r>
            <a:r>
              <a:rPr lang="en-US" altLang="ja-JP" sz="2000" kern="0" dirty="0" smtClean="0">
                <a:latin typeface="Arial" charset="0"/>
                <a:ea typeface="ＭＳ Ｐゴシック" pitchFamily="50" charset="-128"/>
                <a:cs typeface="Arial" charset="0"/>
              </a:rPr>
              <a:t>methods of </a:t>
            </a:r>
            <a:r>
              <a:rPr lang="en-US" altLang="ja-JP" sz="2000" kern="0" dirty="0">
                <a:latin typeface="Arial" charset="0"/>
                <a:ea typeface="ＭＳ Ｐゴシック" pitchFamily="50" charset="-128"/>
                <a:cs typeface="Arial" charset="0"/>
              </a:rPr>
              <a:t>formation of multiple groups on a spatial wireless power transfer system. A group on spatial wireless power transfer system, which is responsible for power transfer to receiving devices, has multiple power sources. </a:t>
            </a:r>
          </a:p>
          <a:p>
            <a:pPr lvl="1" eaLnBrk="0" hangingPunct="0">
              <a:spcBef>
                <a:spcPct val="20000"/>
              </a:spcBef>
              <a:buClr>
                <a:srgbClr val="C00000"/>
              </a:buClr>
              <a:defRPr/>
            </a:pPr>
            <a:r>
              <a:rPr lang="en-US" altLang="ja-JP" sz="2000" kern="0" dirty="0">
                <a:latin typeface="Arial" charset="0"/>
                <a:ea typeface="ＭＳ Ｐゴシック" pitchFamily="50" charset="-128"/>
                <a:cs typeface="Arial" charset="0"/>
              </a:rPr>
              <a:t>This International Standard also specifies </a:t>
            </a:r>
            <a:r>
              <a:rPr lang="en-US" altLang="ja-JP" sz="2000" kern="0" dirty="0" smtClean="0">
                <a:latin typeface="Arial" charset="0"/>
                <a:ea typeface="ＭＳ Ｐゴシック" pitchFamily="50" charset="-128"/>
                <a:cs typeface="Arial" charset="0"/>
              </a:rPr>
              <a:t>within a group methods </a:t>
            </a:r>
            <a:r>
              <a:rPr lang="en-US" altLang="ja-JP" sz="2000" kern="0" dirty="0">
                <a:latin typeface="Arial" charset="0"/>
                <a:ea typeface="ＭＳ Ｐゴシック" pitchFamily="50" charset="-128"/>
                <a:cs typeface="Arial" charset="0"/>
              </a:rPr>
              <a:t>of setting, sharing and controlling power transfer conditions among multiple power sources in order to achieve efficient power transfer to multiple receiving devices.</a:t>
            </a:r>
          </a:p>
          <a:p>
            <a:pPr lvl="1" eaLnBrk="0" hangingPunct="0">
              <a:spcBef>
                <a:spcPct val="20000"/>
              </a:spcBef>
              <a:buClr>
                <a:srgbClr val="C00000"/>
              </a:buClr>
              <a:defRPr/>
            </a:pPr>
            <a:endParaRPr lang="en-US" altLang="ja-JP" kern="0" dirty="0">
              <a:latin typeface="Arial" charset="0"/>
              <a:ea typeface="ＭＳ Ｐゴシック" pitchFamily="50" charset="-128"/>
              <a:cs typeface="Arial" charset="0"/>
            </a:endParaRPr>
          </a:p>
          <a:p>
            <a:pPr marL="469900" indent="-469900" eaLnBrk="0" hangingPunct="0">
              <a:spcBef>
                <a:spcPct val="20000"/>
              </a:spcBef>
              <a:buClr>
                <a:srgbClr val="C00000"/>
              </a:buClr>
              <a:buFont typeface="Wingdings" pitchFamily="2" charset="2"/>
              <a:buChar char="n"/>
              <a:defRPr/>
            </a:pPr>
            <a:r>
              <a:rPr lang="en-US" altLang="ja-JP" sz="2400" kern="0" dirty="0" smtClean="0">
                <a:latin typeface="Arial" charset="0"/>
                <a:ea typeface="ＭＳ Ｐゴシック" pitchFamily="50" charset="-128"/>
                <a:cs typeface="Arial" charset="0"/>
              </a:rPr>
              <a:t>NP submission:  October, 2012</a:t>
            </a:r>
            <a:endParaRPr lang="en-GB" altLang="ja-JP" sz="200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3"/>
          <p:cNvSpPr txBox="1">
            <a:spLocks noChangeArrowheads="1"/>
          </p:cNvSpPr>
          <p:nvPr/>
        </p:nvSpPr>
        <p:spPr bwMode="gray">
          <a:xfrm>
            <a:off x="1254125" y="373063"/>
            <a:ext cx="6365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System structure</a:t>
            </a:r>
            <a:endParaRPr lang="en-US" altLang="ja-JP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311150" y="4389438"/>
            <a:ext cx="8612188" cy="2021066"/>
          </a:xfrm>
          <a:prstGeom prst="rect">
            <a:avLst/>
          </a:prstGeom>
          <a:solidFill>
            <a:srgbClr val="FFFFCC"/>
          </a:solidFill>
          <a:ln>
            <a:solidFill>
              <a:srgbClr val="57564F"/>
            </a:solidFill>
          </a:ln>
        </p:spPr>
        <p:txBody>
          <a:bodyPr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(1)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Multiple sources configure power transfer area of each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SWPTS</a:t>
            </a:r>
            <a:endParaRPr lang="en-US" altLang="ja-JP" sz="1600" dirty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>
              <a:defRPr/>
            </a:pP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(2)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To deliver power to devices within intersection of power transfer areas,</a:t>
            </a:r>
          </a:p>
          <a:p>
            <a:pPr marL="355600" indent="-173038">
              <a:buFont typeface="Arial" pitchFamily="34" charset="0"/>
              <a:buChar char="•"/>
              <a:defRPr/>
            </a:pP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synchronizing of magnetic field</a:t>
            </a:r>
          </a:p>
          <a:p>
            <a:pPr marL="355600" indent="-173038">
              <a:buFont typeface="Arial" pitchFamily="34" charset="0"/>
              <a:buChar char="•"/>
              <a:defRPr/>
            </a:pP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a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rrangement on synchronizing of magnetic field based on position and posture of devices</a:t>
            </a:r>
            <a:endParaRPr lang="ja-JP" altLang="en-US" sz="1600" dirty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>
              <a:defRPr/>
            </a:pP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(3</a:t>
            </a: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)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Setting </a:t>
            </a: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a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SWPTS-S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as Master (autonomous or user’s assignment)</a:t>
            </a:r>
          </a:p>
          <a:p>
            <a:pPr marL="355600" indent="-173038">
              <a:buFont typeface="Arial" pitchFamily="34" charset="0"/>
              <a:buChar char="•"/>
              <a:defRPr/>
            </a:pP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Master’s optimizing power magnetic field (calculation of matching conditions</a:t>
            </a: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and magnetic field strength on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SWPTS-Ss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)</a:t>
            </a:r>
          </a:p>
          <a:p>
            <a:pPr marL="355600" indent="-173038">
              <a:buFont typeface="Arial" pitchFamily="34" charset="0"/>
              <a:buChar char="•"/>
              <a:defRPr/>
            </a:pP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Optimization on magnetic field </a:t>
            </a: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to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efficiently deliver power </a:t>
            </a: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to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all </a:t>
            </a:r>
            <a:r>
              <a:rPr lang="en-US" altLang="ja-JP" sz="1600" dirty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devices within </a:t>
            </a:r>
            <a:r>
              <a:rPr lang="en-US" altLang="ja-JP" sz="1600" dirty="0" smtClean="0">
                <a:latin typeface="Arial" pitchFamily="34" charset="0"/>
                <a:ea typeface="ＭＳ Ｐゴシック" pitchFamily="50" charset="-128"/>
                <a:cs typeface="Arial" pitchFamily="34" charset="0"/>
              </a:rPr>
              <a:t>SWPTS</a:t>
            </a:r>
            <a:endParaRPr lang="ja-JP" altLang="en-US" sz="1600" dirty="0"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sp>
        <p:nvSpPr>
          <p:cNvPr id="7232" name="円/楕円 67"/>
          <p:cNvSpPr>
            <a:spLocks noChangeArrowheads="1"/>
          </p:cNvSpPr>
          <p:nvPr/>
        </p:nvSpPr>
        <p:spPr bwMode="auto">
          <a:xfrm>
            <a:off x="2181492" y="2212024"/>
            <a:ext cx="1296391" cy="1230630"/>
          </a:xfrm>
          <a:prstGeom prst="ellipse">
            <a:avLst/>
          </a:prstGeom>
          <a:noFill/>
          <a:ln w="25400" algn="ctr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33" name="円/楕円 68"/>
          <p:cNvSpPr>
            <a:spLocks noChangeAspect="1"/>
          </p:cNvSpPr>
          <p:nvPr/>
        </p:nvSpPr>
        <p:spPr bwMode="auto">
          <a:xfrm>
            <a:off x="1749362" y="1801814"/>
            <a:ext cx="2160651" cy="2051050"/>
          </a:xfrm>
          <a:prstGeom prst="ellipse">
            <a:avLst/>
          </a:prstGeom>
          <a:noFill/>
          <a:ln w="19050" algn="ctr">
            <a:solidFill>
              <a:srgbClr val="3333FF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28" name="正方形/長方形 70"/>
          <p:cNvSpPr>
            <a:spLocks noChangeAspect="1"/>
          </p:cNvSpPr>
          <p:nvPr/>
        </p:nvSpPr>
        <p:spPr bwMode="auto">
          <a:xfrm>
            <a:off x="1765427" y="2520887"/>
            <a:ext cx="220408" cy="216027"/>
          </a:xfrm>
          <a:prstGeom prst="rect">
            <a:avLst/>
          </a:prstGeom>
          <a:solidFill>
            <a:srgbClr val="3333FF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29" name="円/楕円 71"/>
          <p:cNvSpPr>
            <a:spLocks noChangeArrowheads="1"/>
          </p:cNvSpPr>
          <p:nvPr/>
        </p:nvSpPr>
        <p:spPr bwMode="auto">
          <a:xfrm>
            <a:off x="1324610" y="2088833"/>
            <a:ext cx="1102042" cy="1080135"/>
          </a:xfrm>
          <a:prstGeom prst="ellipse">
            <a:avLst/>
          </a:prstGeom>
          <a:noFill/>
          <a:ln w="25400" algn="ctr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30" name="円/楕円 72"/>
          <p:cNvSpPr>
            <a:spLocks noChangeAspect="1"/>
          </p:cNvSpPr>
          <p:nvPr/>
        </p:nvSpPr>
        <p:spPr bwMode="auto">
          <a:xfrm>
            <a:off x="782639" y="1658558"/>
            <a:ext cx="2155412" cy="1955800"/>
          </a:xfrm>
          <a:prstGeom prst="ellipse">
            <a:avLst/>
          </a:prstGeom>
          <a:noFill/>
          <a:ln w="19050" algn="ctr">
            <a:solidFill>
              <a:srgbClr val="3333FF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73" name="グループ化 73"/>
          <p:cNvGrpSpPr>
            <a:grpSpLocks/>
          </p:cNvGrpSpPr>
          <p:nvPr/>
        </p:nvGrpSpPr>
        <p:grpSpPr bwMode="auto">
          <a:xfrm>
            <a:off x="2757488" y="2125663"/>
            <a:ext cx="1800225" cy="1798637"/>
            <a:chOff x="2843832" y="1052736"/>
            <a:chExt cx="1800000" cy="1800000"/>
          </a:xfrm>
        </p:grpSpPr>
        <p:sp>
          <p:nvSpPr>
            <p:cNvPr id="7225" name="正方形/長方形 74"/>
            <p:cNvSpPr>
              <a:spLocks noChangeAspect="1"/>
            </p:cNvSpPr>
            <p:nvPr/>
          </p:nvSpPr>
          <p:spPr bwMode="auto">
            <a:xfrm>
              <a:off x="3635832" y="1844736"/>
              <a:ext cx="216000" cy="216000"/>
            </a:xfrm>
            <a:prstGeom prst="rect">
              <a:avLst/>
            </a:prstGeom>
            <a:solidFill>
              <a:srgbClr val="3333FF"/>
            </a:solidFill>
            <a:ln w="9525" algn="ctr">
              <a:solidFill>
                <a:srgbClr val="57564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6" name="円/楕円 75"/>
            <p:cNvSpPr>
              <a:spLocks noChangeArrowheads="1"/>
            </p:cNvSpPr>
            <p:nvPr/>
          </p:nvSpPr>
          <p:spPr bwMode="auto">
            <a:xfrm>
              <a:off x="3203832" y="1412736"/>
              <a:ext cx="1080000" cy="1080000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7" name="円/楕円 76"/>
            <p:cNvSpPr>
              <a:spLocks noChangeAspect="1"/>
            </p:cNvSpPr>
            <p:nvPr/>
          </p:nvSpPr>
          <p:spPr bwMode="auto">
            <a:xfrm>
              <a:off x="2843832" y="1052736"/>
              <a:ext cx="1800000" cy="1800000"/>
            </a:xfrm>
            <a:prstGeom prst="ellipse">
              <a:avLst/>
            </a:prstGeom>
            <a:noFill/>
            <a:ln w="19050" algn="ctr">
              <a:solidFill>
                <a:srgbClr val="3333FF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74" name="グループ化 77"/>
          <p:cNvGrpSpPr>
            <a:grpSpLocks/>
          </p:cNvGrpSpPr>
          <p:nvPr/>
        </p:nvGrpSpPr>
        <p:grpSpPr bwMode="auto">
          <a:xfrm>
            <a:off x="4914900" y="1728788"/>
            <a:ext cx="1800225" cy="1800225"/>
            <a:chOff x="2843832" y="1052736"/>
            <a:chExt cx="1800000" cy="1800000"/>
          </a:xfrm>
        </p:grpSpPr>
        <p:sp>
          <p:nvSpPr>
            <p:cNvPr id="7222" name="正方形/長方形 78"/>
            <p:cNvSpPr>
              <a:spLocks noChangeAspect="1"/>
            </p:cNvSpPr>
            <p:nvPr/>
          </p:nvSpPr>
          <p:spPr bwMode="auto">
            <a:xfrm>
              <a:off x="3635832" y="1844736"/>
              <a:ext cx="216000" cy="216000"/>
            </a:xfrm>
            <a:prstGeom prst="rect">
              <a:avLst/>
            </a:prstGeom>
            <a:solidFill>
              <a:srgbClr val="3333FF"/>
            </a:solidFill>
            <a:ln w="9525" algn="ctr">
              <a:solidFill>
                <a:srgbClr val="57564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3" name="円/楕円 79"/>
            <p:cNvSpPr>
              <a:spLocks noChangeArrowheads="1"/>
            </p:cNvSpPr>
            <p:nvPr/>
          </p:nvSpPr>
          <p:spPr bwMode="auto">
            <a:xfrm>
              <a:off x="3203832" y="1412736"/>
              <a:ext cx="1080000" cy="1080000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4" name="円/楕円 80"/>
            <p:cNvSpPr>
              <a:spLocks noChangeAspect="1"/>
            </p:cNvSpPr>
            <p:nvPr/>
          </p:nvSpPr>
          <p:spPr bwMode="auto">
            <a:xfrm>
              <a:off x="2843832" y="1052736"/>
              <a:ext cx="1800000" cy="1800000"/>
            </a:xfrm>
            <a:prstGeom prst="ellipse">
              <a:avLst/>
            </a:prstGeom>
            <a:noFill/>
            <a:ln w="19050" algn="ctr">
              <a:solidFill>
                <a:srgbClr val="3333FF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75" name="グループ化 81"/>
          <p:cNvGrpSpPr>
            <a:grpSpLocks/>
          </p:cNvGrpSpPr>
          <p:nvPr/>
        </p:nvGrpSpPr>
        <p:grpSpPr bwMode="auto">
          <a:xfrm>
            <a:off x="4302125" y="1333500"/>
            <a:ext cx="1800225" cy="1800225"/>
            <a:chOff x="2843832" y="1052736"/>
            <a:chExt cx="1800000" cy="1800000"/>
          </a:xfrm>
        </p:grpSpPr>
        <p:sp>
          <p:nvSpPr>
            <p:cNvPr id="7219" name="正方形/長方形 82"/>
            <p:cNvSpPr>
              <a:spLocks noChangeAspect="1"/>
            </p:cNvSpPr>
            <p:nvPr/>
          </p:nvSpPr>
          <p:spPr bwMode="auto">
            <a:xfrm>
              <a:off x="3635832" y="1844736"/>
              <a:ext cx="216000" cy="216000"/>
            </a:xfrm>
            <a:prstGeom prst="rect">
              <a:avLst/>
            </a:prstGeom>
            <a:solidFill>
              <a:srgbClr val="3333FF"/>
            </a:solidFill>
            <a:ln w="9525" algn="ctr">
              <a:solidFill>
                <a:srgbClr val="57564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0" name="円/楕円 83"/>
            <p:cNvSpPr>
              <a:spLocks noChangeArrowheads="1"/>
            </p:cNvSpPr>
            <p:nvPr/>
          </p:nvSpPr>
          <p:spPr bwMode="auto">
            <a:xfrm>
              <a:off x="3203832" y="1412736"/>
              <a:ext cx="1080000" cy="1080000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1" name="円/楕円 84"/>
            <p:cNvSpPr>
              <a:spLocks noChangeAspect="1"/>
            </p:cNvSpPr>
            <p:nvPr/>
          </p:nvSpPr>
          <p:spPr bwMode="auto">
            <a:xfrm>
              <a:off x="2843832" y="1052736"/>
              <a:ext cx="1800000" cy="1800000"/>
            </a:xfrm>
            <a:prstGeom prst="ellipse">
              <a:avLst/>
            </a:prstGeom>
            <a:noFill/>
            <a:ln w="19050" algn="ctr">
              <a:solidFill>
                <a:srgbClr val="3333FF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176" name="円/楕円 85"/>
          <p:cNvSpPr>
            <a:spLocks noChangeArrowheads="1"/>
          </p:cNvSpPr>
          <p:nvPr/>
        </p:nvSpPr>
        <p:spPr bwMode="auto">
          <a:xfrm>
            <a:off x="3178810" y="2905760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円/楕円 86"/>
          <p:cNvSpPr>
            <a:spLocks noChangeArrowheads="1"/>
          </p:cNvSpPr>
          <p:nvPr/>
        </p:nvSpPr>
        <p:spPr bwMode="auto">
          <a:xfrm>
            <a:off x="1281113" y="2997200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円/楕円 87"/>
          <p:cNvSpPr>
            <a:spLocks noChangeArrowheads="1"/>
          </p:cNvSpPr>
          <p:nvPr/>
        </p:nvSpPr>
        <p:spPr bwMode="auto">
          <a:xfrm>
            <a:off x="1603058" y="2197100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79" name="円/楕円 88"/>
          <p:cNvSpPr>
            <a:spLocks noChangeArrowheads="1"/>
          </p:cNvSpPr>
          <p:nvPr/>
        </p:nvSpPr>
        <p:spPr bwMode="auto">
          <a:xfrm>
            <a:off x="2541588" y="2520950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円/楕円 89"/>
          <p:cNvSpPr>
            <a:spLocks noChangeArrowheads="1"/>
          </p:cNvSpPr>
          <p:nvPr/>
        </p:nvSpPr>
        <p:spPr bwMode="auto">
          <a:xfrm>
            <a:off x="4159250" y="2593975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81" name="円/楕円 90"/>
          <p:cNvSpPr>
            <a:spLocks noChangeArrowheads="1"/>
          </p:cNvSpPr>
          <p:nvPr/>
        </p:nvSpPr>
        <p:spPr bwMode="auto">
          <a:xfrm>
            <a:off x="3910013" y="3529013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82" name="円/楕円 91"/>
          <p:cNvSpPr>
            <a:spLocks noChangeArrowheads="1"/>
          </p:cNvSpPr>
          <p:nvPr/>
        </p:nvSpPr>
        <p:spPr bwMode="auto">
          <a:xfrm>
            <a:off x="2649538" y="3565525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円/楕円 92"/>
          <p:cNvSpPr>
            <a:spLocks noChangeArrowheads="1"/>
          </p:cNvSpPr>
          <p:nvPr/>
        </p:nvSpPr>
        <p:spPr bwMode="auto">
          <a:xfrm>
            <a:off x="5491163" y="2160588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84" name="円/楕円 93"/>
          <p:cNvSpPr>
            <a:spLocks noChangeArrowheads="1"/>
          </p:cNvSpPr>
          <p:nvPr/>
        </p:nvSpPr>
        <p:spPr bwMode="auto">
          <a:xfrm>
            <a:off x="4483100" y="1801813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85" name="円/楕円 94"/>
          <p:cNvSpPr>
            <a:spLocks noChangeArrowheads="1"/>
          </p:cNvSpPr>
          <p:nvPr/>
        </p:nvSpPr>
        <p:spPr bwMode="auto">
          <a:xfrm>
            <a:off x="5815013" y="2844800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86" name="円/楕円 95"/>
          <p:cNvSpPr>
            <a:spLocks noChangeArrowheads="1"/>
          </p:cNvSpPr>
          <p:nvPr/>
        </p:nvSpPr>
        <p:spPr bwMode="auto">
          <a:xfrm>
            <a:off x="6391275" y="2736850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88" name="正方形/長方形 97"/>
          <p:cNvSpPr>
            <a:spLocks noChangeArrowheads="1"/>
          </p:cNvSpPr>
          <p:nvPr/>
        </p:nvSpPr>
        <p:spPr bwMode="auto">
          <a:xfrm>
            <a:off x="2568041" y="1318796"/>
            <a:ext cx="11176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SWPTS-S</a:t>
            </a:r>
            <a:endParaRPr lang="ja-JP" alt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89" name="正方形/長方形 98"/>
          <p:cNvSpPr>
            <a:spLocks noChangeArrowheads="1"/>
          </p:cNvSpPr>
          <p:nvPr/>
        </p:nvSpPr>
        <p:spPr bwMode="auto">
          <a:xfrm>
            <a:off x="217895" y="3689350"/>
            <a:ext cx="1705916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200" b="1" dirty="0" smtClean="0">
                <a:latin typeface="Arial" pitchFamily="34" charset="0"/>
                <a:cs typeface="Arial" pitchFamily="34" charset="0"/>
              </a:rPr>
              <a:t>Communication area</a:t>
            </a:r>
            <a:endParaRPr lang="ja-JP" altLang="en-US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90" name="直線矢印コネクタ 99"/>
          <p:cNvCxnSpPr>
            <a:cxnSpLocks noChangeShapeType="1"/>
          </p:cNvCxnSpPr>
          <p:nvPr/>
        </p:nvCxnSpPr>
        <p:spPr bwMode="auto">
          <a:xfrm flipV="1">
            <a:off x="1105218" y="3425825"/>
            <a:ext cx="155575" cy="300038"/>
          </a:xfrm>
          <a:prstGeom prst="straightConnector1">
            <a:avLst/>
          </a:prstGeom>
          <a:noFill/>
          <a:ln w="9525" algn="ctr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91" name="正方形/長方形 100"/>
          <p:cNvSpPr>
            <a:spLocks noChangeArrowheads="1"/>
          </p:cNvSpPr>
          <p:nvPr/>
        </p:nvSpPr>
        <p:spPr bwMode="auto">
          <a:xfrm>
            <a:off x="775118" y="4011613"/>
            <a:ext cx="1617751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200" b="1" dirty="0" smtClean="0">
                <a:latin typeface="Arial" pitchFamily="34" charset="0"/>
                <a:cs typeface="Arial" pitchFamily="34" charset="0"/>
              </a:rPr>
              <a:t>Power transfer area</a:t>
            </a:r>
            <a:endParaRPr lang="en-US" altLang="ja-JP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92" name="直線コネクタ 101"/>
          <p:cNvCxnSpPr>
            <a:cxnSpLocks noChangeShapeType="1"/>
          </p:cNvCxnSpPr>
          <p:nvPr/>
        </p:nvCxnSpPr>
        <p:spPr bwMode="auto">
          <a:xfrm flipH="1">
            <a:off x="2102066" y="3399254"/>
            <a:ext cx="465975" cy="664746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93" name="正方形/長方形 114"/>
          <p:cNvSpPr>
            <a:spLocks noChangeArrowheads="1"/>
          </p:cNvSpPr>
          <p:nvPr/>
        </p:nvSpPr>
        <p:spPr bwMode="auto">
          <a:xfrm>
            <a:off x="2597155" y="3974235"/>
            <a:ext cx="1312858" cy="338554"/>
          </a:xfrm>
          <a:prstGeom prst="rect">
            <a:avLst/>
          </a:prstGeom>
          <a:noFill/>
          <a:ln w="9525">
            <a:solidFill>
              <a:srgbClr val="57564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SWPTS-1</a:t>
            </a:r>
            <a:endParaRPr lang="ja-JP" alt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94" name="正方形/長方形 115"/>
          <p:cNvSpPr>
            <a:spLocks noChangeArrowheads="1"/>
          </p:cNvSpPr>
          <p:nvPr/>
        </p:nvSpPr>
        <p:spPr bwMode="auto">
          <a:xfrm>
            <a:off x="5491163" y="3551238"/>
            <a:ext cx="1241994" cy="338554"/>
          </a:xfrm>
          <a:prstGeom prst="rect">
            <a:avLst/>
          </a:prstGeom>
          <a:noFill/>
          <a:ln w="9525">
            <a:solidFill>
              <a:srgbClr val="57564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SWPTS-2</a:t>
            </a:r>
            <a:endParaRPr lang="ja-JP" alt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95" name="直線矢印コネクタ 117"/>
          <p:cNvCxnSpPr>
            <a:cxnSpLocks noChangeShapeType="1"/>
            <a:endCxn id="7228" idx="3"/>
          </p:cNvCxnSpPr>
          <p:nvPr/>
        </p:nvCxnSpPr>
        <p:spPr bwMode="auto">
          <a:xfrm flipH="1">
            <a:off x="1985835" y="1573213"/>
            <a:ext cx="879604" cy="1055688"/>
          </a:xfrm>
          <a:prstGeom prst="straightConnector1">
            <a:avLst/>
          </a:prstGeom>
          <a:noFill/>
          <a:ln w="9525" algn="ctr">
            <a:solidFill>
              <a:srgbClr val="57564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6" name="直線矢印コネクタ 119"/>
          <p:cNvCxnSpPr>
            <a:cxnSpLocks noChangeShapeType="1"/>
          </p:cNvCxnSpPr>
          <p:nvPr/>
        </p:nvCxnSpPr>
        <p:spPr bwMode="auto">
          <a:xfrm flipH="1">
            <a:off x="2829687" y="1573213"/>
            <a:ext cx="216726" cy="1236662"/>
          </a:xfrm>
          <a:prstGeom prst="straightConnector1">
            <a:avLst/>
          </a:prstGeom>
          <a:noFill/>
          <a:ln w="9525" algn="ctr">
            <a:solidFill>
              <a:srgbClr val="57564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7" name="直線矢印コネクタ 121"/>
          <p:cNvCxnSpPr>
            <a:cxnSpLocks noChangeShapeType="1"/>
            <a:endCxn id="7233" idx="6"/>
          </p:cNvCxnSpPr>
          <p:nvPr/>
        </p:nvCxnSpPr>
        <p:spPr bwMode="auto">
          <a:xfrm>
            <a:off x="3333750" y="1573213"/>
            <a:ext cx="576263" cy="1254126"/>
          </a:xfrm>
          <a:prstGeom prst="straightConnector1">
            <a:avLst/>
          </a:prstGeom>
          <a:noFill/>
          <a:ln w="9525" algn="ctr">
            <a:solidFill>
              <a:srgbClr val="57564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98" name="円/楕円 122"/>
          <p:cNvSpPr>
            <a:spLocks noChangeArrowheads="1"/>
          </p:cNvSpPr>
          <p:nvPr/>
        </p:nvSpPr>
        <p:spPr bwMode="auto">
          <a:xfrm>
            <a:off x="3020251" y="2427034"/>
            <a:ext cx="215900" cy="2159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99" name="直線コネクタ 124"/>
          <p:cNvCxnSpPr>
            <a:cxnSpLocks noChangeShapeType="1"/>
          </p:cNvCxnSpPr>
          <p:nvPr/>
        </p:nvCxnSpPr>
        <p:spPr bwMode="auto">
          <a:xfrm>
            <a:off x="1928813" y="2628900"/>
            <a:ext cx="865187" cy="323850"/>
          </a:xfrm>
          <a:prstGeom prst="line">
            <a:avLst/>
          </a:prstGeom>
          <a:noFill/>
          <a:ln w="15875" algn="ctr">
            <a:solidFill>
              <a:srgbClr val="3333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00" name="直線コネクタ 128"/>
          <p:cNvCxnSpPr>
            <a:cxnSpLocks noChangeShapeType="1"/>
          </p:cNvCxnSpPr>
          <p:nvPr/>
        </p:nvCxnSpPr>
        <p:spPr bwMode="auto">
          <a:xfrm>
            <a:off x="2794000" y="2952750"/>
            <a:ext cx="900113" cy="107950"/>
          </a:xfrm>
          <a:prstGeom prst="line">
            <a:avLst/>
          </a:prstGeom>
          <a:noFill/>
          <a:ln w="15875" algn="ctr">
            <a:solidFill>
              <a:srgbClr val="3333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01" name="正方形/長方形 131"/>
          <p:cNvSpPr>
            <a:spLocks noChangeArrowheads="1"/>
          </p:cNvSpPr>
          <p:nvPr/>
        </p:nvSpPr>
        <p:spPr bwMode="auto">
          <a:xfrm>
            <a:off x="2397125" y="3060700"/>
            <a:ext cx="8467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b="1">
                <a:latin typeface="Arial" pitchFamily="34" charset="0"/>
                <a:cs typeface="Arial" pitchFamily="34" charset="0"/>
              </a:rPr>
              <a:t>Master</a:t>
            </a:r>
            <a:endParaRPr lang="ja-JP" alt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202" name="正方形/長方形 132"/>
          <p:cNvSpPr>
            <a:spLocks noChangeArrowheads="1"/>
          </p:cNvSpPr>
          <p:nvPr/>
        </p:nvSpPr>
        <p:spPr bwMode="auto">
          <a:xfrm>
            <a:off x="1560513" y="2736850"/>
            <a:ext cx="7200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b="1">
                <a:latin typeface="Arial" pitchFamily="34" charset="0"/>
                <a:cs typeface="Arial" pitchFamily="34" charset="0"/>
              </a:rPr>
              <a:t>Slave</a:t>
            </a:r>
            <a:endParaRPr lang="ja-JP" alt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203" name="正方形/長方形 133"/>
          <p:cNvSpPr>
            <a:spLocks noChangeArrowheads="1"/>
          </p:cNvSpPr>
          <p:nvPr/>
        </p:nvSpPr>
        <p:spPr bwMode="auto">
          <a:xfrm>
            <a:off x="3405188" y="3060700"/>
            <a:ext cx="7200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b="1">
                <a:latin typeface="Arial" pitchFamily="34" charset="0"/>
                <a:cs typeface="Arial" pitchFamily="34" charset="0"/>
              </a:rPr>
              <a:t>Slave</a:t>
            </a:r>
            <a:endParaRPr lang="ja-JP" alt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204" name="正方形/長方形 134"/>
          <p:cNvSpPr>
            <a:spLocks noChangeArrowheads="1"/>
          </p:cNvSpPr>
          <p:nvPr/>
        </p:nvSpPr>
        <p:spPr bwMode="auto">
          <a:xfrm>
            <a:off x="4760913" y="2305050"/>
            <a:ext cx="7200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b="1" dirty="0">
                <a:latin typeface="Arial" pitchFamily="34" charset="0"/>
                <a:cs typeface="Arial" pitchFamily="34" charset="0"/>
              </a:rPr>
              <a:t>Slave</a:t>
            </a:r>
            <a:endParaRPr lang="ja-JP" alt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05" name="正方形/長方形 135"/>
          <p:cNvSpPr>
            <a:spLocks noChangeArrowheads="1"/>
          </p:cNvSpPr>
          <p:nvPr/>
        </p:nvSpPr>
        <p:spPr bwMode="auto">
          <a:xfrm>
            <a:off x="5886450" y="2435225"/>
            <a:ext cx="8467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b="1">
                <a:latin typeface="Arial" pitchFamily="34" charset="0"/>
                <a:cs typeface="Arial" pitchFamily="34" charset="0"/>
              </a:rPr>
              <a:t>Master</a:t>
            </a:r>
            <a:endParaRPr lang="ja-JP" altLang="en-US" sz="16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06" name="直線コネクタ 137"/>
          <p:cNvCxnSpPr>
            <a:cxnSpLocks noChangeShapeType="1"/>
          </p:cNvCxnSpPr>
          <p:nvPr/>
        </p:nvCxnSpPr>
        <p:spPr bwMode="auto">
          <a:xfrm>
            <a:off x="5202238" y="2233613"/>
            <a:ext cx="612775" cy="395287"/>
          </a:xfrm>
          <a:prstGeom prst="line">
            <a:avLst/>
          </a:prstGeom>
          <a:noFill/>
          <a:ln w="15875" algn="ctr">
            <a:solidFill>
              <a:srgbClr val="3333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08" name="正方形/長方形 143"/>
          <p:cNvSpPr>
            <a:spLocks noChangeAspect="1"/>
          </p:cNvSpPr>
          <p:nvPr/>
        </p:nvSpPr>
        <p:spPr bwMode="auto">
          <a:xfrm>
            <a:off x="5707063" y="2522538"/>
            <a:ext cx="215900" cy="217487"/>
          </a:xfrm>
          <a:prstGeom prst="rect">
            <a:avLst/>
          </a:prstGeom>
          <a:solidFill>
            <a:srgbClr val="00CC66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09" name="直線コネクタ 145"/>
          <p:cNvCxnSpPr>
            <a:cxnSpLocks noChangeShapeType="1"/>
          </p:cNvCxnSpPr>
          <p:nvPr/>
        </p:nvCxnSpPr>
        <p:spPr bwMode="auto">
          <a:xfrm flipV="1">
            <a:off x="3679825" y="2233613"/>
            <a:ext cx="1544638" cy="790575"/>
          </a:xfrm>
          <a:prstGeom prst="line">
            <a:avLst/>
          </a:prstGeom>
          <a:noFill/>
          <a:ln w="15875" algn="ctr">
            <a:solidFill>
              <a:srgbClr val="3333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" name="グループ化 6"/>
          <p:cNvGrpSpPr/>
          <p:nvPr/>
        </p:nvGrpSpPr>
        <p:grpSpPr>
          <a:xfrm>
            <a:off x="7226618" y="3845995"/>
            <a:ext cx="1487424" cy="297517"/>
            <a:chOff x="7254240" y="3853216"/>
            <a:chExt cx="1487424" cy="297517"/>
          </a:xfrm>
        </p:grpSpPr>
        <p:sp>
          <p:nvSpPr>
            <p:cNvPr id="7210" name="正方形/長方形 98"/>
            <p:cNvSpPr>
              <a:spLocks noChangeArrowheads="1"/>
            </p:cNvSpPr>
            <p:nvPr/>
          </p:nvSpPr>
          <p:spPr bwMode="auto">
            <a:xfrm>
              <a:off x="7254240" y="3853216"/>
              <a:ext cx="1487424" cy="297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altLang="ja-JP" sz="1200" dirty="0" smtClean="0">
                  <a:latin typeface="Arial" pitchFamily="34" charset="0"/>
                  <a:cs typeface="Arial" pitchFamily="34" charset="0"/>
                </a:rPr>
                <a:t>       : Device</a:t>
              </a:r>
              <a:endParaRPr lang="ja-JP" alt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11" name="円/楕円 86"/>
            <p:cNvSpPr>
              <a:spLocks noChangeArrowheads="1"/>
            </p:cNvSpPr>
            <p:nvPr/>
          </p:nvSpPr>
          <p:spPr bwMode="auto">
            <a:xfrm>
              <a:off x="7350316" y="3887788"/>
              <a:ext cx="215900" cy="2159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57564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 sz="12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212" name="正方形/長方形 97"/>
          <p:cNvSpPr>
            <a:spLocks noChangeArrowheads="1"/>
          </p:cNvSpPr>
          <p:nvPr/>
        </p:nvSpPr>
        <p:spPr bwMode="auto">
          <a:xfrm>
            <a:off x="6951518" y="2528888"/>
            <a:ext cx="209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SWPTS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Spatial Wireless 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Power Transfer System</a:t>
            </a:r>
          </a:p>
          <a:p>
            <a:endParaRPr lang="en-US" altLang="ja-JP" sz="1200" dirty="0">
              <a:latin typeface="Arial" pitchFamily="34" charset="0"/>
              <a:cs typeface="Arial" pitchFamily="34" charset="0"/>
            </a:endParaRPr>
          </a:p>
          <a:p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SWPTS-S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SWPTS-Source</a:t>
            </a:r>
            <a:endParaRPr lang="ja-JP" alt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773113" y="1419225"/>
            <a:ext cx="0" cy="21478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>
            <a:off x="293688" y="3543300"/>
            <a:ext cx="479425" cy="61277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782638" y="3543300"/>
            <a:ext cx="441960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16" name="テキスト ボックス 1"/>
          <p:cNvSpPr txBox="1">
            <a:spLocks noChangeArrowheads="1"/>
          </p:cNvSpPr>
          <p:nvPr/>
        </p:nvSpPr>
        <p:spPr bwMode="auto">
          <a:xfrm>
            <a:off x="92075" y="4064000"/>
            <a:ext cx="441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400">
                <a:latin typeface="Arial" pitchFamily="34" charset="0"/>
                <a:cs typeface="Arial" pitchFamily="34" charset="0"/>
              </a:rPr>
              <a:t>x</a:t>
            </a:r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17" name="テキスト ボックス 63"/>
          <p:cNvSpPr txBox="1">
            <a:spLocks noChangeArrowheads="1"/>
          </p:cNvSpPr>
          <p:nvPr/>
        </p:nvSpPr>
        <p:spPr bwMode="auto">
          <a:xfrm>
            <a:off x="492125" y="1265238"/>
            <a:ext cx="441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400">
                <a:latin typeface="Arial" pitchFamily="34" charset="0"/>
                <a:cs typeface="Arial" pitchFamily="34" charset="0"/>
              </a:rPr>
              <a:t>z</a:t>
            </a:r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18" name="テキスト ボックス 64"/>
          <p:cNvSpPr txBox="1">
            <a:spLocks noChangeArrowheads="1"/>
          </p:cNvSpPr>
          <p:nvPr/>
        </p:nvSpPr>
        <p:spPr bwMode="auto">
          <a:xfrm>
            <a:off x="5014913" y="3522663"/>
            <a:ext cx="439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400">
                <a:latin typeface="Arial" pitchFamily="34" charset="0"/>
                <a:cs typeface="Arial" pitchFamily="34" charset="0"/>
              </a:rPr>
              <a:t>y</a:t>
            </a:r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直線コネクタ 3"/>
          <p:cNvCxnSpPr>
            <a:stCxn id="7176" idx="5"/>
          </p:cNvCxnSpPr>
          <p:nvPr/>
        </p:nvCxnSpPr>
        <p:spPr>
          <a:xfrm>
            <a:off x="3363092" y="3090042"/>
            <a:ext cx="857118" cy="1074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100"/>
          <p:cNvSpPr>
            <a:spLocks noChangeArrowheads="1"/>
          </p:cNvSpPr>
          <p:nvPr/>
        </p:nvSpPr>
        <p:spPr bwMode="auto">
          <a:xfrm>
            <a:off x="4100253" y="4015427"/>
            <a:ext cx="814647" cy="28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Device-1</a:t>
            </a:r>
            <a:endParaRPr lang="en-US" altLang="ja-JP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正方形/長方形 143"/>
          <p:cNvSpPr>
            <a:spLocks noChangeAspect="1"/>
          </p:cNvSpPr>
          <p:nvPr/>
        </p:nvSpPr>
        <p:spPr bwMode="auto">
          <a:xfrm>
            <a:off x="2707672" y="2833054"/>
            <a:ext cx="215900" cy="217487"/>
          </a:xfrm>
          <a:prstGeom prst="rect">
            <a:avLst/>
          </a:prstGeom>
          <a:solidFill>
            <a:srgbClr val="00CC66"/>
          </a:solidFill>
          <a:ln w="9525" algn="ctr">
            <a:solidFill>
              <a:srgbClr val="57564F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3"/>
          <p:cNvSpPr txBox="1">
            <a:spLocks noChangeArrowheads="1"/>
          </p:cNvSpPr>
          <p:nvPr/>
        </p:nvSpPr>
        <p:spPr bwMode="gray">
          <a:xfrm>
            <a:off x="1254126" y="373063"/>
            <a:ext cx="57889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600" dirty="0">
                <a:latin typeface="Arial" charset="0"/>
                <a:cs typeface="Arial" charset="0"/>
              </a:rPr>
              <a:t>Table of Contents</a:t>
            </a:r>
          </a:p>
        </p:txBody>
      </p:sp>
      <p:sp>
        <p:nvSpPr>
          <p:cNvPr id="3" name="コンテンツ プレースホルダ 2"/>
          <p:cNvSpPr txBox="1">
            <a:spLocks/>
          </p:cNvSpPr>
          <p:nvPr/>
        </p:nvSpPr>
        <p:spPr>
          <a:xfrm>
            <a:off x="434975" y="1341438"/>
            <a:ext cx="8529638" cy="4816475"/>
          </a:xfrm>
          <a:prstGeom prst="rect">
            <a:avLst/>
          </a:prstGeom>
        </p:spPr>
        <p:txBody>
          <a:bodyPr/>
          <a:lstStyle/>
          <a:p>
            <a:pPr marL="469900" indent="-4699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ja-JP" sz="2000" dirty="0">
                <a:solidFill>
                  <a:srgbClr val="000000"/>
                </a:solidFill>
                <a:ea typeface="ＭＳ Ｐゴシック" pitchFamily="50" charset="-128"/>
              </a:rPr>
              <a:t>Scope</a:t>
            </a:r>
          </a:p>
          <a:p>
            <a:pPr marL="469900" indent="-4699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ja-JP" sz="2000" dirty="0">
                <a:solidFill>
                  <a:srgbClr val="000000"/>
                </a:solidFill>
                <a:ea typeface="ＭＳ Ｐゴシック" pitchFamily="50" charset="-128"/>
              </a:rPr>
              <a:t>Normative References</a:t>
            </a:r>
          </a:p>
          <a:p>
            <a:pPr marL="469900" indent="-4699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ja-JP" sz="2000" dirty="0">
                <a:solidFill>
                  <a:srgbClr val="000000"/>
                </a:solidFill>
                <a:ea typeface="ＭＳ Ｐゴシック" pitchFamily="50" charset="-128"/>
              </a:rPr>
              <a:t>Terms, definitions and abbreviations</a:t>
            </a:r>
          </a:p>
          <a:p>
            <a:pPr marL="469900" indent="-4699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ja-JP" sz="2000" dirty="0">
                <a:solidFill>
                  <a:srgbClr val="000000"/>
                </a:solidFill>
                <a:ea typeface="ＭＳ Ｐゴシック" pitchFamily="50" charset="-128"/>
              </a:rPr>
              <a:t>Basic Overview</a:t>
            </a:r>
          </a:p>
          <a:p>
            <a:pPr marL="469900" indent="-4699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ja-JP" sz="2000" dirty="0"/>
              <a:t>Requirements on </a:t>
            </a:r>
            <a:r>
              <a:rPr lang="en-GB" altLang="ja-JP" sz="2000" dirty="0" smtClean="0"/>
              <a:t>SWPTS</a:t>
            </a:r>
          </a:p>
          <a:p>
            <a:pPr marL="469900" indent="-469900" eaLnBrk="0" hangingPunct="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ja-JP" sz="2000" dirty="0"/>
              <a:t>Control and management method on </a:t>
            </a:r>
            <a:r>
              <a:rPr lang="en-GB" altLang="ja-JP" sz="2000" dirty="0" smtClean="0"/>
              <a:t>SWPTS</a:t>
            </a:r>
            <a:endParaRPr lang="en-GB" altLang="ja-JP" sz="2000" dirty="0">
              <a:solidFill>
                <a:srgbClr val="000000"/>
              </a:solidFill>
              <a:ea typeface="ＭＳ Ｐゴシック" pitchFamily="50" charset="-128"/>
            </a:endParaRP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altLang="ja-JP" sz="2000" dirty="0"/>
              <a:t>6.1	</a:t>
            </a:r>
            <a:r>
              <a:rPr lang="en-US" altLang="ja-JP" dirty="0"/>
              <a:t>Formation of SWPTS-Ss </a:t>
            </a:r>
            <a:r>
              <a:rPr lang="en-US" altLang="ja-JP" dirty="0" smtClean="0"/>
              <a:t>Group</a:t>
            </a:r>
            <a:endParaRPr lang="en-US" altLang="ja-JP" dirty="0"/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altLang="ja-JP" dirty="0"/>
              <a:t>6.2	Preparation of Wireless power transfer for multiple </a:t>
            </a:r>
            <a:r>
              <a:rPr lang="en-US" altLang="ja-JP" dirty="0" smtClean="0"/>
              <a:t>SWPTS-Ds</a:t>
            </a:r>
            <a:endParaRPr lang="en-US" altLang="ja-JP" dirty="0"/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altLang="ja-JP" dirty="0"/>
              <a:t>6.3	Wireless power transfer </a:t>
            </a:r>
            <a:r>
              <a:rPr lang="en-US" altLang="ja-JP" dirty="0" smtClean="0"/>
              <a:t>mode</a:t>
            </a: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altLang="ja-JP" dirty="0" smtClean="0"/>
              <a:t>6.4</a:t>
            </a:r>
            <a:r>
              <a:rPr lang="en-US" altLang="ja-JP" dirty="0"/>
              <a:t>	Reconfiguration of </a:t>
            </a:r>
            <a:r>
              <a:rPr lang="en-US" altLang="ja-JP" dirty="0" smtClean="0"/>
              <a:t>SWPTS</a:t>
            </a:r>
            <a:endParaRPr lang="en-US" altLang="ja-JP" dirty="0"/>
          </a:p>
          <a:p>
            <a:pPr eaLnBrk="0" hangingPunct="0">
              <a:spcBef>
                <a:spcPct val="20000"/>
              </a:spcBef>
              <a:buClr>
                <a:srgbClr val="C00000"/>
              </a:buClr>
              <a:defRPr/>
            </a:pPr>
            <a:r>
              <a:rPr lang="en-GB" altLang="ja-JP" sz="2000" dirty="0">
                <a:solidFill>
                  <a:srgbClr val="000000"/>
                </a:solidFill>
                <a:ea typeface="ＭＳ Ｐゴシック" pitchFamily="50" charset="-128"/>
              </a:rPr>
              <a:t>		</a:t>
            </a:r>
            <a:r>
              <a:rPr lang="ja-JP" altLang="en-US" sz="2000" dirty="0">
                <a:solidFill>
                  <a:srgbClr val="000000"/>
                </a:solidFill>
                <a:ea typeface="ＭＳ Ｐゴシック" pitchFamily="50" charset="-128"/>
              </a:rPr>
              <a:t>：</a:t>
            </a:r>
            <a:endParaRPr lang="en-US" altLang="ja-JP" sz="2000" dirty="0">
              <a:solidFill>
                <a:srgbClr val="000000"/>
              </a:solidFill>
              <a:ea typeface="ＭＳ Ｐゴシック" pitchFamily="50" charset="-128"/>
            </a:endParaRPr>
          </a:p>
          <a:p>
            <a:pPr eaLnBrk="0" hangingPunct="0">
              <a:spcBef>
                <a:spcPct val="20000"/>
              </a:spcBef>
              <a:buClr>
                <a:srgbClr val="C00000"/>
              </a:buClr>
              <a:defRPr/>
            </a:pPr>
            <a:r>
              <a:rPr lang="en-US" altLang="ja-JP" sz="2000" dirty="0">
                <a:solidFill>
                  <a:srgbClr val="000000"/>
                </a:solidFill>
                <a:ea typeface="ＭＳ Ｐゴシック" pitchFamily="50" charset="-128"/>
              </a:rPr>
              <a:t>		</a:t>
            </a:r>
            <a:r>
              <a:rPr lang="ja-JP" altLang="en-US" sz="2000" dirty="0">
                <a:solidFill>
                  <a:srgbClr val="000000"/>
                </a:solidFill>
                <a:ea typeface="ＭＳ Ｐゴシック" pitchFamily="50" charset="-128"/>
              </a:rPr>
              <a:t>： </a:t>
            </a:r>
            <a:endParaRPr lang="en-GB" altLang="ja-JP" sz="200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560428"/>
              </p:ext>
            </p:extLst>
          </p:nvPr>
        </p:nvGraphicFramePr>
        <p:xfrm>
          <a:off x="765066" y="1597085"/>
          <a:ext cx="7801884" cy="36673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876"/>
                <a:gridCol w="866876"/>
                <a:gridCol w="866876"/>
                <a:gridCol w="866876"/>
                <a:gridCol w="866876"/>
                <a:gridCol w="866876"/>
                <a:gridCol w="866876"/>
                <a:gridCol w="866876"/>
                <a:gridCol w="866876"/>
              </a:tblGrid>
              <a:tr h="6933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2012/</a:t>
                      </a:r>
                    </a:p>
                    <a:p>
                      <a:r>
                        <a:rPr kumimoji="1" lang="en-US" altLang="ja-JP" sz="1600" dirty="0" smtClean="0"/>
                        <a:t>10</a:t>
                      </a:r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  <a:p>
                      <a:r>
                        <a:rPr kumimoji="1" lang="en-US" altLang="ja-JP" sz="1600" dirty="0" smtClean="0"/>
                        <a:t>11</a:t>
                      </a:r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  <a:p>
                      <a:r>
                        <a:rPr kumimoji="1" lang="en-US" altLang="ja-JP" sz="1600" dirty="0" smtClean="0"/>
                        <a:t>12</a:t>
                      </a:r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2013/</a:t>
                      </a:r>
                    </a:p>
                    <a:p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2013/</a:t>
                      </a:r>
                    </a:p>
                    <a:p>
                      <a:r>
                        <a:rPr kumimoji="1" lang="en-US" altLang="ja-JP" sz="1600" dirty="0" smtClean="0"/>
                        <a:t>10</a:t>
                      </a:r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  <a:p>
                      <a:r>
                        <a:rPr kumimoji="1" lang="en-US" altLang="ja-JP" sz="1600" dirty="0" smtClean="0"/>
                        <a:t>11</a:t>
                      </a:r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2014</a:t>
                      </a:r>
                    </a:p>
                    <a:p>
                      <a:r>
                        <a:rPr kumimoji="1" lang="en-US" altLang="ja-JP" sz="1600" dirty="0" smtClean="0"/>
                        <a:t>8</a:t>
                      </a:r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72357"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01662"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44" marR="91444" marT="45718" marB="45718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306" name="テキスト ボックス 4"/>
          <p:cNvSpPr txBox="1">
            <a:spLocks noChangeArrowheads="1"/>
          </p:cNvSpPr>
          <p:nvPr/>
        </p:nvSpPr>
        <p:spPr bwMode="auto">
          <a:xfrm>
            <a:off x="1254125" y="2415008"/>
            <a:ext cx="184150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 smtClean="0">
                <a:latin typeface="Arial" pitchFamily="34" charset="0"/>
                <a:cs typeface="Arial" pitchFamily="34" charset="0"/>
              </a:rPr>
              <a:t>△</a:t>
            </a:r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10/22</a:t>
            </a:r>
            <a:endParaRPr lang="en-US" altLang="ja-JP" sz="12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ja-JP" sz="1200" dirty="0">
                <a:latin typeface="Arial" pitchFamily="34" charset="0"/>
                <a:cs typeface="Arial" pitchFamily="34" charset="0"/>
              </a:rPr>
              <a:t>TC100 </a:t>
            </a:r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AGS in Berlin</a:t>
            </a:r>
            <a:endParaRPr lang="ja-JP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07" name="テキスト ボックス 5"/>
          <p:cNvSpPr txBox="1">
            <a:spLocks noChangeArrowheads="1"/>
          </p:cNvSpPr>
          <p:nvPr/>
        </p:nvSpPr>
        <p:spPr bwMode="auto">
          <a:xfrm>
            <a:off x="1006441" y="3284601"/>
            <a:ext cx="124287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 smtClean="0">
                <a:latin typeface="Arial" pitchFamily="34" charset="0"/>
                <a:ea typeface="MS Mincho"/>
                <a:cs typeface="Arial" pitchFamily="34" charset="0"/>
              </a:rPr>
              <a:t>▲</a:t>
            </a:r>
            <a:r>
              <a:rPr lang="en-US" altLang="ja-JP" sz="1200" dirty="0" smtClean="0">
                <a:latin typeface="Arial" pitchFamily="34" charset="0"/>
                <a:ea typeface="MS Mincho"/>
                <a:cs typeface="Arial" pitchFamily="34" charset="0"/>
              </a:rPr>
              <a:t>2012/</a:t>
            </a:r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10/13</a:t>
            </a:r>
            <a:endParaRPr lang="en-US" altLang="ja-JP" sz="12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ja-JP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NP submission</a:t>
            </a:r>
            <a:endParaRPr lang="ja-JP" alt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08" name="テキスト ボックス 6"/>
          <p:cNvSpPr txBox="1">
            <a:spLocks noChangeArrowheads="1"/>
          </p:cNvSpPr>
          <p:nvPr/>
        </p:nvSpPr>
        <p:spPr bwMode="auto">
          <a:xfrm>
            <a:off x="5176458" y="4118817"/>
            <a:ext cx="922527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>
                <a:latin typeface="Arial" pitchFamily="34" charset="0"/>
                <a:cs typeface="Arial" pitchFamily="34" charset="0"/>
              </a:rPr>
              <a:t>△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2013/10</a:t>
            </a:r>
            <a:r>
              <a:rPr lang="ja-JP" altLang="en-US" sz="1200" dirty="0">
                <a:latin typeface="Arial" pitchFamily="34" charset="0"/>
                <a:cs typeface="Arial" pitchFamily="34" charset="0"/>
              </a:rPr>
              <a:t> </a:t>
            </a:r>
            <a:endParaRPr lang="en-US" altLang="ja-JP" sz="12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ja-JP" sz="1200" dirty="0">
                <a:latin typeface="Arial" pitchFamily="34" charset="0"/>
                <a:cs typeface="Arial" pitchFamily="34" charset="0"/>
              </a:rPr>
              <a:t>CDV</a:t>
            </a:r>
            <a:endParaRPr lang="ja-JP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09" name="テキスト ボックス 7"/>
          <p:cNvSpPr txBox="1">
            <a:spLocks noChangeArrowheads="1"/>
          </p:cNvSpPr>
          <p:nvPr/>
        </p:nvSpPr>
        <p:spPr bwMode="auto">
          <a:xfrm>
            <a:off x="8011364" y="4660375"/>
            <a:ext cx="1081088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>
                <a:latin typeface="Arial" pitchFamily="34" charset="0"/>
                <a:cs typeface="Arial" pitchFamily="34" charset="0"/>
              </a:rPr>
              <a:t>△ 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2014/08</a:t>
            </a:r>
            <a:r>
              <a:rPr lang="ja-JP" altLang="en-US" sz="1200" dirty="0">
                <a:latin typeface="Arial" pitchFamily="34" charset="0"/>
                <a:cs typeface="Arial" pitchFamily="34" charset="0"/>
              </a:rPr>
              <a:t> </a:t>
            </a:r>
            <a:endParaRPr lang="en-US" altLang="ja-JP" sz="12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ja-JP" sz="1200" dirty="0">
                <a:latin typeface="Arial" pitchFamily="34" charset="0"/>
                <a:cs typeface="Arial" pitchFamily="34" charset="0"/>
              </a:rPr>
              <a:t>IS</a:t>
            </a:r>
            <a:endParaRPr lang="ja-JP" alt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10" name="直線矢印コネクタ 8"/>
          <p:cNvCxnSpPr>
            <a:cxnSpLocks noChangeShapeType="1"/>
          </p:cNvCxnSpPr>
          <p:nvPr/>
        </p:nvCxnSpPr>
        <p:spPr bwMode="auto">
          <a:xfrm>
            <a:off x="2174875" y="3423452"/>
            <a:ext cx="1500480" cy="0"/>
          </a:xfrm>
          <a:prstGeom prst="straightConnector1">
            <a:avLst/>
          </a:prstGeom>
          <a:noFill/>
          <a:ln w="15875" algn="ctr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11" name="直線矢印コネクタ 9"/>
          <p:cNvCxnSpPr>
            <a:cxnSpLocks noChangeShapeType="1"/>
          </p:cNvCxnSpPr>
          <p:nvPr/>
        </p:nvCxnSpPr>
        <p:spPr bwMode="auto">
          <a:xfrm>
            <a:off x="5637721" y="4803250"/>
            <a:ext cx="2375659" cy="0"/>
          </a:xfrm>
          <a:prstGeom prst="straightConnector1">
            <a:avLst/>
          </a:prstGeom>
          <a:noFill/>
          <a:ln w="15875" algn="ctr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12" name="Text Box 13"/>
          <p:cNvSpPr txBox="1">
            <a:spLocks noChangeArrowheads="1"/>
          </p:cNvSpPr>
          <p:nvPr/>
        </p:nvSpPr>
        <p:spPr bwMode="gray">
          <a:xfrm>
            <a:off x="1254125" y="373063"/>
            <a:ext cx="69645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600" dirty="0" smtClean="0">
                <a:latin typeface="Arial" charset="0"/>
                <a:cs typeface="Arial" charset="0"/>
              </a:rPr>
              <a:t>Schedule on proposed NP</a:t>
            </a:r>
            <a:endParaRPr lang="en-US" altLang="ja-JP" sz="3600" dirty="0">
              <a:latin typeface="Arial" charset="0"/>
              <a:cs typeface="Arial" charset="0"/>
            </a:endParaRPr>
          </a:p>
        </p:txBody>
      </p:sp>
      <p:sp>
        <p:nvSpPr>
          <p:cNvPr id="15" name="テキスト ボックス 4"/>
          <p:cNvSpPr txBox="1">
            <a:spLocks noChangeArrowheads="1"/>
          </p:cNvSpPr>
          <p:nvPr/>
        </p:nvSpPr>
        <p:spPr bwMode="auto">
          <a:xfrm>
            <a:off x="3545468" y="3498137"/>
            <a:ext cx="1630214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200" dirty="0">
                <a:latin typeface="Arial" pitchFamily="34" charset="0"/>
                <a:cs typeface="Arial" pitchFamily="34" charset="0"/>
              </a:rPr>
              <a:t>△ </a:t>
            </a:r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2013/1</a:t>
            </a:r>
            <a:endParaRPr lang="en-US" altLang="ja-JP" sz="12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altLang="ja-JP" sz="1200" dirty="0" smtClean="0">
                <a:latin typeface="Arial" pitchFamily="34" charset="0"/>
                <a:cs typeface="Arial" pitchFamily="34" charset="0"/>
              </a:rPr>
              <a:t>Closing voting on NP</a:t>
            </a:r>
            <a:endParaRPr lang="ja-JP" alt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直線矢印コネクタ 9"/>
          <p:cNvCxnSpPr>
            <a:cxnSpLocks noChangeShapeType="1"/>
          </p:cNvCxnSpPr>
          <p:nvPr/>
        </p:nvCxnSpPr>
        <p:spPr bwMode="auto">
          <a:xfrm>
            <a:off x="3827780" y="4261692"/>
            <a:ext cx="1348678" cy="0"/>
          </a:xfrm>
          <a:prstGeom prst="straightConnector1">
            <a:avLst/>
          </a:prstGeom>
          <a:noFill/>
          <a:ln w="15875" algn="ctr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テキスト ボックス 3"/>
          <p:cNvSpPr txBox="1">
            <a:spLocks noChangeArrowheads="1"/>
          </p:cNvSpPr>
          <p:nvPr/>
        </p:nvSpPr>
        <p:spPr bwMode="auto">
          <a:xfrm>
            <a:off x="1331913" y="2924175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Arial" charset="0"/>
                <a:cs typeface="Arial" charset="0"/>
              </a:rPr>
              <a:t>Thank you for your attention</a:t>
            </a:r>
            <a:r>
              <a:rPr lang="en-US" altLang="ja-JP" sz="2800" dirty="0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021421" y="5473184"/>
            <a:ext cx="3329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latin typeface="Arial" charset="0"/>
                <a:cs typeface="Arial" charset="0"/>
              </a:rPr>
              <a:t>sakakihara.hiro@jp.fujitsu.com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4590</TotalTime>
  <Words>395</Words>
  <Application>Microsoft Office PowerPoint</Application>
  <PresentationFormat>画面に合わせる (4:3)</PresentationFormat>
  <Paragraphs>113</Paragraphs>
  <Slides>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Wireless Power Transfer –  multiple sources control management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コーポレート・テクノロジー部技術渉外室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江崎　正</dc:creator>
  <cp:lastModifiedBy>sakakihara</cp:lastModifiedBy>
  <cp:revision>364</cp:revision>
  <dcterms:created xsi:type="dcterms:W3CDTF">2005-03-24T11:20:10Z</dcterms:created>
  <dcterms:modified xsi:type="dcterms:W3CDTF">2012-10-15T02:24:59Z</dcterms:modified>
</cp:coreProperties>
</file>