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C800"/>
    <a:srgbClr val="49DA00"/>
    <a:srgbClr val="8C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B2D478-7BF2-4ACF-A17F-19FB83F86CA5}" type="datetimeFigureOut">
              <a:rPr lang="en-US"/>
              <a:pPr>
                <a:defRPr/>
              </a:pPr>
              <a:t>5/12/2012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A6AB3E-6AC4-4802-8DE5-65CB7271E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81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defTabSz="180000">
              <a:spcBef>
                <a:spcPts val="0"/>
              </a:spcBef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714375" y="785813"/>
            <a:ext cx="3525838" cy="1042987"/>
            <a:chOff x="714348" y="785794"/>
            <a:chExt cx="3525324" cy="1043052"/>
          </a:xfrm>
        </p:grpSpPr>
        <p:sp>
          <p:nvSpPr>
            <p:cNvPr id="6" name="TextBox 5"/>
            <p:cNvSpPr txBox="1"/>
            <p:nvPr/>
          </p:nvSpPr>
          <p:spPr>
            <a:xfrm>
              <a:off x="714348" y="785794"/>
              <a:ext cx="3525324" cy="5842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180000">
                <a:spcBef>
                  <a:spcPts val="0"/>
                </a:spcBef>
                <a:defRPr/>
              </a:pPr>
              <a:r>
                <a:rPr lang="en-US" sz="3200" b="1">
                  <a:latin typeface="Trebuchet MS" pitchFamily="34" charset="0"/>
                  <a:cs typeface="Levenim MT" pitchFamily="2" charset="-79"/>
                </a:rPr>
                <a:t>WIRELESS POWER</a:t>
              </a:r>
              <a:endParaRPr lang="en-US" sz="3200" b="1" dirty="0">
                <a:latin typeface="Trebuchet MS" pitchFamily="34" charset="0"/>
                <a:cs typeface="Levenim MT" pitchFamily="2" charset="-79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57194" y="1428771"/>
              <a:ext cx="2439632" cy="4000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180000">
                <a:spcBef>
                  <a:spcPts val="0"/>
                </a:spcBef>
                <a:defRPr/>
              </a:pPr>
              <a:r>
                <a:rPr 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itchFamily="34" charset="0"/>
                  <a:cs typeface="Levenim MT" pitchFamily="2" charset="-79"/>
                </a:rPr>
                <a:t>C O N S O R T I U M</a:t>
              </a:r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Levenim MT" pitchFamily="2" charset="-79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833394" y="1357330"/>
              <a:ext cx="3287233" cy="1587"/>
            </a:xfrm>
            <a:prstGeom prst="line">
              <a:avLst/>
            </a:prstGeom>
            <a:ln w="19050">
              <a:solidFill>
                <a:srgbClr val="43C8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3" descr="H:\Data\WPC\Qi-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67588" y="714375"/>
            <a:ext cx="1119187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772400" cy="1470025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4643446"/>
            <a:ext cx="7786742" cy="135732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/>
          <a:lstStyle>
            <a:lvl1pPr>
              <a:spcBef>
                <a:spcPts val="11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328C-929B-4CC8-9E06-AC4DB3044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663A8-E5CE-4B3E-99BF-E0B11DD20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C7DE-6555-4CC2-B2AB-CE23C9C79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defTabSz="180000">
              <a:spcBef>
                <a:spcPts val="0"/>
              </a:spcBef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0063" y="1071563"/>
            <a:ext cx="82296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0063" y="20002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358188" y="3286125"/>
            <a:ext cx="1428750" cy="1428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None/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01125" y="4071938"/>
            <a:ext cx="142875" cy="2054225"/>
          </a:xfrm>
          <a:prstGeom prst="rect">
            <a:avLst/>
          </a:prstGeom>
        </p:spPr>
        <p:txBody>
          <a:bodyPr vert="vert270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None/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&lt;author&gt;,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8163" y="6572250"/>
            <a:ext cx="571500" cy="142875"/>
          </a:xfrm>
          <a:prstGeom prst="rect">
            <a:avLst/>
          </a:prstGeom>
        </p:spPr>
        <p:txBody>
          <a:bodyPr vert="horz" lIns="9144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None/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09EE92-B0DF-40E0-9935-99BABEC67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Confidential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00063" y="6572250"/>
            <a:ext cx="714375" cy="1428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800" noProof="1" smtClean="0">
                <a:latin typeface="+mn-lt"/>
                <a:cs typeface="+mn-cs"/>
              </a:rPr>
              <a:t>  </a:t>
            </a:r>
            <a:endParaRPr lang="en-US" sz="800" noProof="1">
              <a:latin typeface="+mn-lt"/>
              <a:cs typeface="+mn-cs"/>
            </a:endParaRPr>
          </a:p>
        </p:txBody>
      </p:sp>
      <p:grpSp>
        <p:nvGrpSpPr>
          <p:cNvPr id="1033" name="Group 17"/>
          <p:cNvGrpSpPr>
            <a:grpSpLocks/>
          </p:cNvGrpSpPr>
          <p:nvPr/>
        </p:nvGrpSpPr>
        <p:grpSpPr bwMode="auto">
          <a:xfrm>
            <a:off x="500063" y="142875"/>
            <a:ext cx="2065337" cy="633413"/>
            <a:chOff x="1025012" y="5214950"/>
            <a:chExt cx="2064989" cy="634189"/>
          </a:xfrm>
        </p:grpSpPr>
        <p:sp>
          <p:nvSpPr>
            <p:cNvPr id="13" name="TextBox 12"/>
            <p:cNvSpPr txBox="1"/>
            <p:nvPr/>
          </p:nvSpPr>
          <p:spPr>
            <a:xfrm>
              <a:off x="1025012" y="5214950"/>
              <a:ext cx="2064989" cy="3687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180000">
                <a:spcBef>
                  <a:spcPts val="0"/>
                </a:spcBef>
                <a:defRPr/>
              </a:pPr>
              <a:r>
                <a:rPr lang="en-US" b="1">
                  <a:latin typeface="Trebuchet MS" pitchFamily="34" charset="0"/>
                  <a:cs typeface="Levenim MT" pitchFamily="2" charset="-79"/>
                </a:rPr>
                <a:t>WIRELESS POWER</a:t>
              </a:r>
              <a:endParaRPr lang="en-US" b="1" dirty="0">
                <a:latin typeface="Trebuchet MS" pitchFamily="34" charset="0"/>
                <a:cs typeface="Levenim MT" pitchFamily="2" charset="-79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85318" y="5572576"/>
              <a:ext cx="1544377" cy="2765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180000">
                <a:spcBef>
                  <a:spcPts val="0"/>
                </a:spcBef>
                <a:defRPr/>
              </a:pPr>
              <a:r>
                <a:rPr 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itchFamily="34" charset="0"/>
                  <a:cs typeface="Levenim MT" pitchFamily="2" charset="-79"/>
                </a:rPr>
                <a:t>C O N S O R T I U M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Levenim MT" pitchFamily="2" charset="-79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128182" y="5572576"/>
              <a:ext cx="1858650" cy="1589"/>
            </a:xfrm>
            <a:prstGeom prst="line">
              <a:avLst/>
            </a:prstGeom>
            <a:ln w="12700">
              <a:solidFill>
                <a:srgbClr val="43C8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4" name="Picture 3" descr="H:\Data\WPC\Qi-logo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66100" y="142875"/>
            <a:ext cx="563563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8" r:id="rId2"/>
    <p:sldLayoutId id="2147483719" r:id="rId3"/>
    <p:sldLayoutId id="2147483720" r:id="rId4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9pPr>
    </p:titleStyle>
    <p:bodyStyle>
      <a:lvl1pPr marL="255588" indent="-255588" algn="l" rtl="0" eaLnBrk="1" fontAlgn="base" hangingPunct="1">
        <a:lnSpc>
          <a:spcPct val="105000"/>
        </a:lnSpc>
        <a:spcBef>
          <a:spcPts val="1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255588" algn="l" rtl="0" eaLnBrk="1" fontAlgn="base" hangingPunct="1">
        <a:lnSpc>
          <a:spcPct val="105000"/>
        </a:lnSpc>
        <a:spcBef>
          <a:spcPts val="2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1169988" indent="-255588" algn="l" rtl="0" eaLnBrk="1" fontAlgn="base" hangingPunct="1">
        <a:lnSpc>
          <a:spcPct val="105000"/>
        </a:lnSpc>
        <a:spcBef>
          <a:spcPts val="15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1627188" indent="-255588" algn="l" rtl="0" eaLnBrk="1" fontAlgn="base" hangingPunct="1">
        <a:lnSpc>
          <a:spcPct val="105000"/>
        </a:lnSpc>
        <a:spcBef>
          <a:spcPts val="1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+mn-lt"/>
          <a:ea typeface="+mn-ea"/>
          <a:cs typeface="+mn-cs"/>
        </a:defRPr>
      </a:lvl4pPr>
      <a:lvl5pPr marL="2084388" indent="-255588" algn="l" rtl="0" eaLnBrk="1" fontAlgn="base" hangingPunct="1">
        <a:lnSpc>
          <a:spcPct val="105000"/>
        </a:lnSpc>
        <a:spcBef>
          <a:spcPts val="50"/>
        </a:spcBef>
        <a:spcAft>
          <a:spcPct val="0"/>
        </a:spcAft>
        <a:buFont typeface="Arial" charset="0"/>
        <a:buChar char="»"/>
        <a:defRPr sz="1600" kern="1200">
          <a:solidFill>
            <a:srgbClr val="A6A6A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lesspowerconsortium.com/downloads/wireless-power-specification-part-1.html" TargetMode="External"/><Relationship Id="rId2" Type="http://schemas.openxmlformats.org/officeDocument/2006/relationships/hyperlink" Target="http://prezi.com/s31u-f81bs8b/the-qi-interface-design-freedom-and-innov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relesspowerconsortium.com/produc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14375" y="3143250"/>
            <a:ext cx="7772400" cy="1470025"/>
          </a:xfrm>
        </p:spPr>
        <p:txBody>
          <a:bodyPr/>
          <a:lstStyle/>
          <a:p>
            <a:r>
              <a:rPr lang="en-US" dirty="0" smtClean="0"/>
              <a:t>Transferring the Qi </a:t>
            </a:r>
            <a:r>
              <a:rPr lang="en-US" dirty="0" smtClean="0"/>
              <a:t>spec </a:t>
            </a:r>
            <a:r>
              <a:rPr lang="en-US" dirty="0" smtClean="0"/>
              <a:t>to IEC</a:t>
            </a:r>
            <a:endParaRPr lang="en-US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714375" y="4643438"/>
            <a:ext cx="7786688" cy="1357312"/>
          </a:xfrm>
        </p:spPr>
        <p:txBody>
          <a:bodyPr/>
          <a:lstStyle/>
          <a:p>
            <a:r>
              <a:rPr lang="en-US" dirty="0" smtClean="0"/>
              <a:t>TC100 AGS meeting</a:t>
            </a:r>
          </a:p>
          <a:p>
            <a:r>
              <a:rPr lang="en-US" dirty="0" smtClean="0"/>
              <a:t>15 May 2012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Wireless Power Consortium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00063" y="2420888"/>
            <a:ext cx="8229600" cy="4105325"/>
          </a:xfrm>
        </p:spPr>
        <p:txBody>
          <a:bodyPr/>
          <a:lstStyle/>
          <a:p>
            <a:r>
              <a:rPr lang="en-US" dirty="0" smtClean="0"/>
              <a:t>WPC is an industry consortium making voluntary interface specifications. </a:t>
            </a:r>
          </a:p>
          <a:p>
            <a:pPr lvl="1"/>
            <a:r>
              <a:rPr lang="en-US" dirty="0" smtClean="0"/>
              <a:t>109 companies are a member of the WPC</a:t>
            </a:r>
          </a:p>
          <a:p>
            <a:pPr lvl="1"/>
            <a:r>
              <a:rPr lang="en-US" dirty="0" smtClean="0"/>
              <a:t>More than 60 products have been certified compliant with the Qi interface specification.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WPC is not a standards development organization</a:t>
            </a:r>
          </a:p>
          <a:p>
            <a:pPr lvl="1"/>
            <a:r>
              <a:rPr lang="en-US" dirty="0" smtClean="0"/>
              <a:t>We don’t make standards, only specifications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D1BC0-8DA7-4BD0-9472-C5C780A63E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What we are looking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WPC </a:t>
            </a:r>
            <a:r>
              <a:rPr lang="en-US" sz="2000" dirty="0" smtClean="0"/>
              <a:t>is investigating the possibility to </a:t>
            </a:r>
            <a:r>
              <a:rPr lang="en-US" sz="2000" dirty="0"/>
              <a:t>transfer it’s Qi specification to a standards development organization (SDO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/>
            <a:r>
              <a:rPr lang="en-US" sz="1800" dirty="0" smtClean="0"/>
              <a:t>The specification </a:t>
            </a:r>
            <a:r>
              <a:rPr lang="en-US" sz="1800" dirty="0"/>
              <a:t>is </a:t>
            </a:r>
            <a:r>
              <a:rPr lang="en-US" sz="1800" dirty="0" smtClean="0"/>
              <a:t>getting mature</a:t>
            </a:r>
            <a:endParaRPr lang="en-US" sz="1800" dirty="0"/>
          </a:p>
          <a:p>
            <a:pPr lvl="1"/>
            <a:r>
              <a:rPr lang="en-US" sz="1800" dirty="0"/>
              <a:t>P</a:t>
            </a:r>
            <a:r>
              <a:rPr lang="en-US" sz="1800" dirty="0" smtClean="0"/>
              <a:t>roducts </a:t>
            </a:r>
            <a:r>
              <a:rPr lang="en-US" sz="1800" dirty="0"/>
              <a:t>that use the specifications are widely available</a:t>
            </a:r>
          </a:p>
          <a:p>
            <a:r>
              <a:rPr lang="en-US" sz="2000" dirty="0" smtClean="0"/>
              <a:t>We prefer a fast procedure but we are not </a:t>
            </a:r>
            <a:r>
              <a:rPr lang="en-US" sz="2000" dirty="0"/>
              <a:t>looking </a:t>
            </a:r>
            <a:r>
              <a:rPr lang="en-US" sz="2000" dirty="0" smtClean="0"/>
              <a:t>for pure </a:t>
            </a:r>
            <a:r>
              <a:rPr lang="en-US" sz="2000" dirty="0"/>
              <a:t>‘rubber stamping’.</a:t>
            </a:r>
          </a:p>
          <a:p>
            <a:pPr lvl="1"/>
            <a:r>
              <a:rPr lang="en-US" sz="1800" dirty="0"/>
              <a:t>IEC’s standardization process improves the quality of the specification and adds </a:t>
            </a:r>
            <a:r>
              <a:rPr lang="en-US" sz="1800" dirty="0" smtClean="0"/>
              <a:t>value.</a:t>
            </a:r>
          </a:p>
          <a:p>
            <a:pPr lvl="1"/>
            <a:r>
              <a:rPr lang="en-US" sz="1800" dirty="0" smtClean="0"/>
              <a:t>The IEC would be free to split up the specification, change terminology, and make any change deemed necessary to improve the specifications. </a:t>
            </a:r>
          </a:p>
          <a:p>
            <a:r>
              <a:rPr lang="en-US" sz="2000" dirty="0" smtClean="0"/>
              <a:t>We </a:t>
            </a:r>
            <a:r>
              <a:rPr lang="en-US" sz="2000" dirty="0"/>
              <a:t>are looking for the intention to maintain backwards compatibility with </a:t>
            </a:r>
            <a:r>
              <a:rPr lang="en-US" sz="2000" dirty="0" smtClean="0"/>
              <a:t>products that use the Qi specifications.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B328C-929B-4CC8-9E06-AC4DB3044CA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8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</a:t>
            </a:r>
            <a:r>
              <a:rPr lang="en-US" dirty="0"/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IEC interested?</a:t>
            </a:r>
          </a:p>
          <a:p>
            <a:r>
              <a:rPr lang="en-US" dirty="0"/>
              <a:t>I</a:t>
            </a:r>
            <a:r>
              <a:rPr lang="en-US" dirty="0" smtClean="0"/>
              <a:t>s TC100 the right forum?</a:t>
            </a:r>
          </a:p>
          <a:p>
            <a:r>
              <a:rPr lang="en-US" dirty="0" smtClean="0"/>
              <a:t>What is the procedure?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B328C-929B-4CC8-9E06-AC4DB3044CA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3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background on the WPC organization and its mission:</a:t>
            </a:r>
          </a:p>
          <a:p>
            <a:pPr lvl="1"/>
            <a:r>
              <a:rPr lang="en-US" sz="1400" dirty="0">
                <a:hlinkClick r:id="rId2"/>
              </a:rPr>
              <a:t>http://prezi.com/s31u-f81bs8b/the-qi-interface-design-freedom-and-innovation/</a:t>
            </a:r>
            <a:endParaRPr lang="en-US" sz="1400" dirty="0" smtClean="0"/>
          </a:p>
          <a:p>
            <a:pPr lvl="1"/>
            <a:endParaRPr lang="en-US" dirty="0"/>
          </a:p>
          <a:p>
            <a:r>
              <a:rPr lang="en-US" dirty="0" smtClean="0"/>
              <a:t>If you are interested in the technical details, download the Qi specification free of charge from our website:</a:t>
            </a:r>
          </a:p>
          <a:p>
            <a:pPr lvl="1"/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www.wirelesspowerconsortium.com/downloads/wireless-power-specification-part-1.html</a:t>
            </a:r>
            <a:r>
              <a:rPr lang="en-US" sz="1400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You can find the Qi-certified products in the on-line “</a:t>
            </a:r>
            <a:r>
              <a:rPr lang="en-US" i="1" dirty="0"/>
              <a:t>C</a:t>
            </a:r>
            <a:r>
              <a:rPr lang="en-US" i="1" dirty="0" smtClean="0"/>
              <a:t>ertified </a:t>
            </a:r>
            <a:r>
              <a:rPr lang="en-US" i="1" dirty="0"/>
              <a:t>P</a:t>
            </a:r>
            <a:r>
              <a:rPr lang="en-US" i="1" dirty="0" smtClean="0"/>
              <a:t>roduct </a:t>
            </a:r>
            <a:r>
              <a:rPr lang="en-US" i="1" dirty="0"/>
              <a:t>D</a:t>
            </a:r>
            <a:r>
              <a:rPr lang="en-US" i="1" dirty="0" smtClean="0"/>
              <a:t>atabase</a:t>
            </a:r>
            <a:r>
              <a:rPr lang="en-US" dirty="0" smtClean="0"/>
              <a:t>”: </a:t>
            </a:r>
          </a:p>
          <a:p>
            <a:pPr lvl="1"/>
            <a:r>
              <a:rPr lang="en-US" sz="1400" dirty="0">
                <a:hlinkClick r:id="rId4"/>
              </a:rPr>
              <a:t>http://www.wirelesspowerconsortium.com/products/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B328C-929B-4CC8-9E06-AC4DB3044C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871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AddInfoFont"/>
  <p:tag name="FONTSETCLASSNAME" val="FontSet1"/>
  <p:tag name="COLORS" val="-2;-2;-2;-2;SlideFooterFontColor;-2"/>
  <p:tag name="COLORSETCLASSNAME" val="ColorSet1"/>
  <p:tag name="SCRIPT" val="1"/>
  <p:tag name="FIELDS" val="ADDINFO;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AdditonalInformations"/>
  <p:tag name="SHAPECLASSPROTECTIONTYPE" val="47"/>
</p:tagLst>
</file>

<file path=ppt/theme/theme1.xml><?xml version="1.0" encoding="utf-8"?>
<a:theme xmlns:a="http://schemas.openxmlformats.org/drawingml/2006/main" name="WPC">
  <a:themeElements>
    <a:clrScheme name="IPS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FFF4B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0B5ED7"/>
      </a:accent6>
      <a:hlink>
        <a:srgbClr val="C00000"/>
      </a:hlink>
      <a:folHlink>
        <a:srgbClr val="68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75000"/>
            </a:schemeClr>
          </a:solidFill>
        </a:ln>
      </a:spPr>
      <a:bodyPr wrap="none" rtlCol="0" anchor="ctr">
        <a:spAutoFit/>
      </a:bodyPr>
      <a:lstStyle>
        <a:defPPr algn="ctr" defTabSz="180000">
          <a:spcBef>
            <a:spcPts val="0"/>
          </a:spcBef>
          <a:buNone/>
          <a:defRPr dirty="0" smtClean="0">
            <a:solidFill>
              <a:schemeClr val="accent5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defTabSz="180000">
          <a:spcBef>
            <a:spcPts val="0"/>
          </a:spcBef>
          <a:buNone/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WPC</Template>
  <TotalTime>340</TotalTime>
  <Words>262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WPC</vt:lpstr>
      <vt:lpstr>Transferring the Qi spec to IEC</vt:lpstr>
      <vt:lpstr>The Wireless Power Consortium</vt:lpstr>
      <vt:lpstr> What we are looking for</vt:lpstr>
      <vt:lpstr>Discussion</vt:lpstr>
      <vt:lpstr>Background</vt:lpstr>
    </vt:vector>
  </TitlesOfParts>
  <Company>Philips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Transferring the Qi spec to IEC</dc:title>
  <dc:creator>Treffers</dc:creator>
  <cp:lastModifiedBy>Treffers</cp:lastModifiedBy>
  <cp:revision>7</cp:revision>
  <dcterms:created xsi:type="dcterms:W3CDTF">2012-05-12T14:21:08Z</dcterms:created>
  <dcterms:modified xsi:type="dcterms:W3CDTF">2012-05-12T20:02:07Z</dcterms:modified>
</cp:coreProperties>
</file>