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BC752-75DD-46E2-B76F-10E62636A2DF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44D89-55EF-4E42-97A4-271F5630A29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4D89-55EF-4E42-97A4-271F5630A29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4D89-55EF-4E42-97A4-271F5630A29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4D89-55EF-4E42-97A4-271F5630A29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4D89-55EF-4E42-97A4-271F5630A29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4D89-55EF-4E42-97A4-271F5630A29F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4D89-55EF-4E42-97A4-271F5630A29F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44D89-55EF-4E42-97A4-271F5630A29F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16FA-A429-4D51-8C8B-AE9B39047514}" type="datetimeFigureOut">
              <a:rPr kumimoji="1" lang="ja-JP" altLang="en-US" smtClean="0"/>
              <a:pPr/>
              <a:t>2011/4/23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8CC8-FC96-4D07-9AF1-D6F49F7F8A6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://www1.messe-berlin.de/vip8_1/website/Internet/Internet/www.ifa-berlin/englisch/index.html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2.book-fair.com/" TargetMode="External"/><Relationship Id="rId5" Type="http://schemas.openxmlformats.org/officeDocument/2006/relationships/hyperlink" Target="http://www.cesweb.org/" TargetMode="External"/><Relationship Id="rId4" Type="http://schemas.openxmlformats.org/officeDocument/2006/relationships/hyperlink" Target="http://www.buchmesse.de/en/fbf/" TargetMode="External"/><Relationship Id="rId9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E-book workshop plan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26 April, 2011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IEC TC100/TA10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Purpose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To </a:t>
            </a:r>
            <a:r>
              <a:rPr lang="en-US" altLang="ja-JP" sz="2400" dirty="0"/>
              <a:t>be aware of </a:t>
            </a:r>
            <a:r>
              <a:rPr lang="en-US" altLang="ja-JP" sz="2400" dirty="0" smtClean="0"/>
              <a:t>current situation of an e-book market</a:t>
            </a:r>
          </a:p>
          <a:p>
            <a:r>
              <a:rPr kumimoji="1" lang="en-US" altLang="ja-JP" sz="2400" dirty="0" smtClean="0"/>
              <a:t>To </a:t>
            </a:r>
            <a:r>
              <a:rPr lang="en-US" altLang="ja-JP" sz="2400" dirty="0" smtClean="0"/>
              <a:t>recognize </a:t>
            </a:r>
            <a:r>
              <a:rPr kumimoji="1" lang="en-US" altLang="ja-JP" sz="2400" dirty="0" smtClean="0"/>
              <a:t>our challenges of standardization of e-book</a:t>
            </a:r>
          </a:p>
          <a:p>
            <a:r>
              <a:rPr lang="en-US" altLang="ja-JP" sz="2400" dirty="0" smtClean="0">
                <a:solidFill>
                  <a:srgbClr val="C00000"/>
                </a:solidFill>
              </a:rPr>
              <a:t>To </a:t>
            </a:r>
            <a:r>
              <a:rPr lang="en-US" altLang="ja-JP" sz="2400" dirty="0">
                <a:solidFill>
                  <a:srgbClr val="C00000"/>
                </a:solidFill>
              </a:rPr>
              <a:t>step up </a:t>
            </a:r>
            <a:r>
              <a:rPr lang="en-US" altLang="ja-JP" sz="2400" dirty="0" smtClean="0">
                <a:solidFill>
                  <a:srgbClr val="C00000"/>
                </a:solidFill>
              </a:rPr>
              <a:t>TC100’s </a:t>
            </a:r>
            <a:r>
              <a:rPr lang="en-US" altLang="ja-JP" sz="2400" dirty="0">
                <a:solidFill>
                  <a:srgbClr val="C00000"/>
                </a:solidFill>
              </a:rPr>
              <a:t>presence in </a:t>
            </a:r>
            <a:r>
              <a:rPr lang="en-US" altLang="ja-JP" sz="2400" dirty="0" smtClean="0">
                <a:solidFill>
                  <a:srgbClr val="C00000"/>
                </a:solidFill>
              </a:rPr>
              <a:t>an e-book </a:t>
            </a:r>
            <a:r>
              <a:rPr lang="en-US" altLang="ja-JP" sz="2400" dirty="0">
                <a:solidFill>
                  <a:srgbClr val="C00000"/>
                </a:solidFill>
              </a:rPr>
              <a:t>related industry as standards developer</a:t>
            </a:r>
          </a:p>
          <a:p>
            <a:pPr>
              <a:buNone/>
            </a:pPr>
            <a:endParaRPr lang="en-US" altLang="ja-JP" sz="2800" dirty="0"/>
          </a:p>
          <a:p>
            <a:pPr>
              <a:buNone/>
            </a:pPr>
            <a:r>
              <a:rPr lang="en-US" altLang="ja-JP" sz="2000" dirty="0" smtClean="0"/>
              <a:t>Background</a:t>
            </a:r>
          </a:p>
          <a:p>
            <a:pPr marL="0" indent="0">
              <a:buNone/>
            </a:pPr>
            <a:r>
              <a:rPr lang="en-US" altLang="ja-JP" sz="2000" dirty="0" smtClean="0"/>
              <a:t>In these days, own e-book businesses are booming in different scheme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in each area.  And</a:t>
            </a:r>
            <a:r>
              <a:rPr kumimoji="1" lang="en-US" altLang="ja-JP" sz="2000" dirty="0" smtClean="0"/>
              <a:t>, stakeholders are expand various categories like content holder, publisher of magazine and comic, content distributer, e-book manufacture</a:t>
            </a:r>
            <a:r>
              <a:rPr lang="en-US" altLang="ja-JP" sz="2000" dirty="0" smtClean="0"/>
              <a:t>, display device maker, educational industry, online shop and so on.  So, the e-book business have a possibility to become complex. Standardization could be one of key factors for promoting efficient business.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Venue/ Date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5246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 smtClean="0"/>
              <a:t>It seems to be difficult to gather enough audiences if the workshop will be held solo.  So it should be taken place along with a big event which related e-book. </a:t>
            </a:r>
          </a:p>
          <a:p>
            <a:pPr marL="0" indent="0">
              <a:buNone/>
            </a:pPr>
            <a:r>
              <a:rPr lang="en-US" altLang="ja-JP" sz="2000" dirty="0" smtClean="0"/>
              <a:t>It will be a half day event.  Here are candidates of venue and date:</a:t>
            </a:r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FontTx/>
              <a:buChar char="-"/>
            </a:pPr>
            <a:r>
              <a:rPr lang="en-US" altLang="ja-JP" sz="2400" dirty="0" smtClean="0"/>
              <a:t>IFA 2011  </a:t>
            </a:r>
            <a:r>
              <a:rPr lang="en-US" altLang="ja-JP" sz="1800" dirty="0" smtClean="0"/>
              <a:t>in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Berlin</a:t>
            </a:r>
            <a:r>
              <a:rPr lang="en-US" altLang="ja-JP" sz="2400" dirty="0" smtClean="0"/>
              <a:t> </a:t>
            </a:r>
            <a:r>
              <a:rPr lang="en-US" altLang="ja-JP" sz="1800" dirty="0" smtClean="0"/>
              <a:t>during </a:t>
            </a:r>
            <a:r>
              <a:rPr lang="en-US" altLang="ja-JP" sz="2400" dirty="0" smtClean="0"/>
              <a:t>2-7 </a:t>
            </a:r>
            <a:r>
              <a:rPr lang="en-US" altLang="ja-JP" sz="2400" b="1" dirty="0" smtClean="0"/>
              <a:t>September</a:t>
            </a:r>
            <a:r>
              <a:rPr lang="en-US" altLang="ja-JP" sz="2400" dirty="0" smtClean="0"/>
              <a:t>, 2011</a:t>
            </a:r>
          </a:p>
          <a:p>
            <a:pPr marL="0" indent="0">
              <a:buNone/>
            </a:pPr>
            <a:r>
              <a:rPr lang="en-US" altLang="ja-JP" sz="1400" dirty="0" smtClean="0">
                <a:hlinkClick r:id="rId3"/>
              </a:rPr>
              <a:t>http://www1.messe-berlin.de/vip8_1/website/Internet/Internet/www.ifa-berlin/englisch/index.html</a:t>
            </a:r>
            <a:endParaRPr lang="en-US" altLang="ja-JP" sz="1400" dirty="0" smtClean="0"/>
          </a:p>
          <a:p>
            <a:pPr marL="0" indent="0">
              <a:buNone/>
            </a:pPr>
            <a:endParaRPr lang="en-US" altLang="ja-JP" sz="1200" dirty="0" smtClean="0"/>
          </a:p>
          <a:p>
            <a:pPr marL="0" indent="0">
              <a:buFontTx/>
              <a:buChar char="-"/>
            </a:pPr>
            <a:r>
              <a:rPr kumimoji="1" lang="en-US" altLang="ja-JP" sz="2400" dirty="0" smtClean="0"/>
              <a:t>Book fair 2011 </a:t>
            </a:r>
            <a:r>
              <a:rPr kumimoji="1" lang="en-US" altLang="ja-JP" sz="1800" dirty="0" smtClean="0"/>
              <a:t>in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Frankfurt </a:t>
            </a:r>
            <a:r>
              <a:rPr kumimoji="1" lang="en-US" altLang="ja-JP" sz="1800" dirty="0" smtClean="0"/>
              <a:t>during</a:t>
            </a:r>
            <a:r>
              <a:rPr kumimoji="1" lang="en-US" altLang="ja-JP" sz="2400" dirty="0" smtClean="0"/>
              <a:t> 12-16 </a:t>
            </a:r>
            <a:r>
              <a:rPr kumimoji="1" lang="en-US" altLang="ja-JP" sz="2400" b="1" dirty="0" smtClean="0"/>
              <a:t>October</a:t>
            </a:r>
            <a:r>
              <a:rPr kumimoji="1" lang="en-US" altLang="ja-JP" sz="2400" dirty="0" smtClean="0"/>
              <a:t>, 2011</a:t>
            </a:r>
          </a:p>
          <a:p>
            <a:pPr marL="0" indent="0">
              <a:buNone/>
            </a:pPr>
            <a:r>
              <a:rPr lang="en-US" altLang="ja-JP" sz="1400" dirty="0" smtClean="0">
                <a:hlinkClick r:id="rId4"/>
              </a:rPr>
              <a:t>http://www.buchmesse.de/en/fbf/</a:t>
            </a:r>
            <a:endParaRPr lang="en-US" altLang="ja-JP" sz="1400" dirty="0" smtClean="0"/>
          </a:p>
          <a:p>
            <a:pPr marL="0" indent="0">
              <a:buNone/>
            </a:pPr>
            <a:endParaRPr kumimoji="1" lang="en-US" altLang="ja-JP" sz="1200" dirty="0" smtClean="0"/>
          </a:p>
          <a:p>
            <a:pPr marL="0" indent="0">
              <a:lnSpc>
                <a:spcPct val="110000"/>
              </a:lnSpc>
              <a:buFontTx/>
              <a:buChar char="-"/>
            </a:pPr>
            <a:r>
              <a:rPr lang="en-US" altLang="ja-JP" sz="2400" dirty="0" smtClean="0"/>
              <a:t>CES</a:t>
            </a:r>
            <a:r>
              <a:rPr kumimoji="1" lang="en-US" altLang="ja-JP" sz="2400" dirty="0" smtClean="0"/>
              <a:t> 2012 </a:t>
            </a:r>
            <a:r>
              <a:rPr kumimoji="1" lang="en-US" altLang="ja-JP" sz="1800" dirty="0" smtClean="0"/>
              <a:t>in</a:t>
            </a:r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Las Vegas </a:t>
            </a:r>
            <a:r>
              <a:rPr kumimoji="1" lang="en-US" altLang="ja-JP" sz="1800" dirty="0" smtClean="0"/>
              <a:t>during</a:t>
            </a:r>
            <a:r>
              <a:rPr kumimoji="1" lang="en-US" altLang="ja-JP" sz="2400" dirty="0" smtClean="0"/>
              <a:t> 10-13 </a:t>
            </a:r>
            <a:r>
              <a:rPr kumimoji="1" lang="en-US" altLang="ja-JP" sz="2400" b="1" dirty="0" smtClean="0"/>
              <a:t>January</a:t>
            </a:r>
            <a:r>
              <a:rPr kumimoji="1" lang="en-US" altLang="ja-JP" sz="2400" dirty="0" smtClean="0"/>
              <a:t>, 2012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altLang="ja-JP" sz="1400" dirty="0" smtClean="0">
                <a:hlinkClick r:id="rId5"/>
              </a:rPr>
              <a:t>http://www.cesweb.org/</a:t>
            </a:r>
            <a:endParaRPr lang="en-US" altLang="ja-JP" sz="2000" dirty="0" smtClean="0"/>
          </a:p>
          <a:p>
            <a:pPr marL="0" indent="0">
              <a:lnSpc>
                <a:spcPct val="150000"/>
              </a:lnSpc>
              <a:buFontTx/>
              <a:buChar char="-"/>
            </a:pPr>
            <a:endParaRPr lang="en-US" altLang="ja-JP" sz="2000" dirty="0" smtClean="0"/>
          </a:p>
        </p:txBody>
      </p:sp>
      <p:pic>
        <p:nvPicPr>
          <p:cNvPr id="6146" name="Picture 2" descr="Book Fair Logo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4256929"/>
            <a:ext cx="1570911" cy="540223"/>
          </a:xfrm>
          <a:prstGeom prst="rect">
            <a:avLst/>
          </a:prstGeom>
          <a:noFill/>
        </p:spPr>
      </p:pic>
      <p:sp>
        <p:nvSpPr>
          <p:cNvPr id="6148" name="AutoShape 4" descr="data:image/jpg;base64,/9j/4AAQSkZJRgABAQAAAQABAAD/2wCEAAkGBhQSEBQUERQVEBQVFxQUGBQUGRIVFRUYFBUXFxYYGBQYHCYeFxkjGRUXIjsgIycpLCwvGh4xNTAqNSYrLCkBCQoKDgwOGg8PGikfHyQ0LSosKTA1LS8sLCopLDQtKSksLS80LCwpKSwsLCktLyksLCosLCwpLCksLSwpLCwsKf/AABEIAI4BYwMBIgACEQEDEQH/xAAcAAACAgMBAQAAAAAAAAAAAAAABgUHAgQIAwH/xABSEAABAgMCCAcLCQYEBQUAAAABAgMABBEFEgYHFyExVJPSEyJBUXGR0RQyNDVTYXOBkqGzFUJScqKxssHDFiMzgoPCVWJjlCQlQ6PwREVkdNP/xAAbAQACAwEBAQAAAAAAAAAAAAAAAgEDBAUHBv/EADsRAAEDAQUFBgMGBQUAAAAAAAEAAhEDBBIhMVETFEFhkQUyUnGBoRWS0SI0QrGy0jNTcqLBJEOC4vD/2gAMAwEAAhEDEQA/ALCyT2bq52sxvwZJ7N1c7WY34Sst8x5Bnrc7YMt8x5Bnrc7YNudSuv8ABLV4R1Cdck9m6udrMb8GSezdXO1mN+ErLfMeQZ63O2DLfMeQZ63O2DbnUo+CWrwjqE65J7N1c7WY34Mk9m6udrMb8JWW+Y8gz1udsGW+Y8gz1udsG3OpR8EtXhHUJ1yT2bq52sxvwZJ7N1c7WY34Sst8x5Bnrc7YMt8x5Bnrc7YNudSj4JavCOoTrkns3VztZjfgyT2bq52sxvwlZb5jyDPW52wZb5jyDPW52wbc6lHwS1eEdQnXJPZurnazG/Bkns3VztZjfhKy3zHkGetztgy3THkGetztg251KPglq8I6hOuSezdXO1mN+DJPZurnazG/CVlumNXZ63O2DLfMeQZ63O2DbnUo+CWrwjqE65J7N1c7WY34Mk9m6udrMb8JWW+Y8gz1udsGW+Y8gz1udsG3OpR8EtXhHUJ1yT2bq52sxvwZJ7N1c7WY34Sst8x5Bnrc7YMt8x5Bnrc7YNudSj4JavCOoTrkns3VztZjfgyT2bq52sxvwlZb5jyDPW52wZb5jyDPW52wbc6lHwS1eEdQnXJPZurnazG/Bkns3VztZjfhKy3zHkGetztgy3zHkGetztg251KPglq8I6hOuSezdXO1mN+DJPZurnazG/G5gJhMuflS84hLZDikUTWlEhJrn+tGtjEwwcs5hpxtCHCtzgyFlQAFxSqinLxYsa97sASuVWpGi4seMQsMk9m6udrMb8GSezdXO1mN+EXLpM6uz1udsfMukzq7PW52xds62vuqZanvJPZurnazG/Bkns3VztZjfhksmcLsu06QAXG21kDQCtAUQPNnjbii+/Up4CUMk9m6udrMb8GSezdXO1mN+F7DHGu/JzrsuhlpaW7lFKK6m82hZrQ00qiGy6TOrs9bnbFwZVImfdLLU9ZJ7N1c7WY34Mk9m6udrMb8IuXSZ1dnrc7YMukzq7PW52xOzra+6iWp6yT2bq52sxvwZJ7N1c7WY34Rcukzq7PW52wZdJnV2etztg2dbX3RLU9ZJ7N1c7WY34Mk9m6udrMb8IyceczXwdnrc7YuiEftGZlMLpShkns3VztZjfgyT2bq52sxvw3wo4xcN1Wc00W0JcW4si6skAJSmqjm5alI9cK1z3GASggBfMk9m6udrMb8GSezdXO1mN+EXLpM6uz1udsGXSZ1dnrc7Yt2dbX3Sy1PWSezdXO1mN+DJPZurnazG/CLl0mdXZ63O2LFwCwqNoSnDKSlCwtbakpqQCKEUrnzpUIVwqtEk+6kXStTJPZurnazG/Bkns3VztZjfhvgiraP1KaAoGUwGk2kBCGilIrQX3TpJJzlXOTBE9BEXjqiFynE1gvgm9POFDICUpAK3F5kIB0VPKTQ5hzHkBMQsPK5gsYPIDZumZmFhwjSUpChdrzcRPv54xhek2qo9jQGZuIA5c+gWSsAZJOZdrMAjSEpSr7nIwOClljvrUr9VpX5VhIj5EyNFXu1XjWd0b9E7/s/Y402i4ehlzcjAytitnO9OTH1EoQPtJBhLggnkp3V3Gq89P8AACc+6LE8lPH1tZ/tRiZ6xuSXnD0uNj+6E6J7B/AqYm0laAltkaXnTcbFNOfSfUD56QZ8ElShTptvPqOA/qK3m7astGiQdd87kwtPuQKR8OFEjyWW3633z+Uey8FrPZNH7SSs8qZdpTg2lSmM0tWInSuec84DQHVQROPJUTROIFR3z/5IXijCySFP+VtbZ38xHqMMpEHxUzT0qq9dyPVL1h5+JOnpKM3UqM+67CH/AEZxXrG+IMeSUin/AC6vV37lqPYZSZPFstgDzrWT1hIjWVhRKH/21j1OPj7jG27M2KrQ1PN+dJaPuUoxibJslfeTswwf9Vm/Tp4MCIx5J2ik3NlQfMfyJWoMIpLls1v1PzI/OPdGENm/OszP/lmn/wA4+nAdpfg1oSjp5EuKLCj0BVc8aFqYDTjCby2VLRSvCNUdRTnJRWg6aQYpxuzjF9wOhc8HoSFIfL9l/wCGK/3L0H7QWX/hiv8AcvQowQStG6M1d8zvqm79obM/wxX+6eg/aGzP8MV/unoUYIJRujNXfM76p4s9NkzjiWuCekFrN1C0ucK2VHMkKv1Iqc3J0iFrCSwVycythwhRRSihmCkqFUmnJmOjkNY1bOJ4Zumm+inTeFIcMcdPlLN5JuvTVX5UgzCpbeo2htMOJa4EwTMERxOPFO+JnxcfTOfhRGjj08Dl/T/pORvYmfFx9M5+FEaOPTwOX9P+k5Gyz95q+K7T+81PNUrAYIDHVXKXUODPgUt6Bn4aYk4jMGfApb0DPw0xJxyDmtIXO+NTxvM9LXwG4U4bManjeZ6WvgNwpx1KfdCznNEESFhWI5NvoYZu313qXjdTxUlRqaHkBhsyLz/+htFbkBe1uZQASkOCHzIvP/6G0VuQZF5//Q2ityI2rNVN0pFRpHSI6xEUSnExP1H8DaK3IvcRltDg6IKdghEUXjptThLQS0DmYbSP5nOOr7NyLzJjl3CK0+6Jt97kccWofVrRA9kARFmbLpUvOCjoIIlrUwadl5eXfcu3JkKUihN4BNO+BFBUEEUJjdKpUTFq4irSo5MsH5yUPJH1TcX+JHVFVQ04sbS4G1JcnMHCWT/UFE/buQlUSwhM0wV0XBBBHLV6IIIIELlOHi3WaWBZ553Xz1qc/IQjxaT+C787YkgmWSFFBWpQKgnMVLFRXNGYcV6DbajWOpFxgXs/+JVWwQ5DFJaHk0bRvtj7kktDybe0RBdOit3+zfzG9QkyCHLJNP8A0WtoiPVjFDOK+cwPNwhJHspMF0qDb7MP9wdVHYF4MpmFLemTwcpLi+6vOL3KGwdNT5s/rIjDC7DJc4oISOBlkZmmE0CQBmBUBmKqeoaBzl7wowQX3IxJSj0uhps3nuEcCFuOnQpQoc2k06PoiPFeK9UxKAK4BuZaAQlxlVWn0pFBwgui6saLw08teRrpyXNbbqDnivVPGGjwjWNT7COaqeCHOWxbLbQ47aLqZBpBCQohLqnFHkSlCs+YdPm00i8IMGEsNNzDDwmpdxRQHAlTakrTpSpCs4zA9R9aQV1WWui911rp4TjE6TlPKVAQQQRC1IghgwMsZl95appfBy7KC64a0KgCAlA5aknkz8gzkROowyl1voYlbNliytaW6OICnnAohPf/ADVZ/wDNTnhoWSpaS1xaxpdGJOAA9TxSFG7ZdtPSyrzDq2j/AJSQD0p0KHmIMTOEWChTajspKJU5xhcSM5AUhK6FR0BN6lSdAzxnhdgi3INtJU+HJpRq40mlxCaZs+mteela6BTPEFG8Ual1pxviQOXPQLatZhE/IqnW20tTDCkpmUNiiHEr714J+aa6fWeSEyHPFiouPvypNEzUu62fMoJJSr1Aq64TVChodIiTqos/2HvpcBBHkeHoQfRfIIIIVbFIYPt3puXTzvMjrcSIn8a7tbVeH0UtJ/7aT/dGhgDLcJacqByOBezBWfwwYfPXrTmiTX96U+yAkfdDcFgONsHJp9yPorQxM+Lj6Zz8KI0cengcv6f9JyN7Ez4uPpnPwojRx6eBy/p/0nI2WfvNXxHaf3mp5qlYDBAY6q5S6hwZ8ClvQM/DTEnEZgz4FLegZ+GmJOOQc1pC53xqeN5npa+A3CnDZjU8bzPS18BuFOOpT7oWc5pvxT+N5foe+C5HQsc9Yp/G8v0PfBcjoWMdp76tZkiCCCMydEEEECFAYe2p3PZsy4DRXBlCfrOcRPUVV9Uc1RcuPO1LsuwwNLi1OH6rYoPtLHsxTUdCzthsql5xWbLJWpKU51KISOlRoPeYuzGxYYTZDYQM0qpkD6t3gf7k9UVti3s3hrUlk8iFF09DQKx9oJHri98LbO4eQmWqVKml0+sE1T9oCFrPh7VLRgVzFHpLzBbWlacykKSsdKSCPeI8wYI1KtdWyM2HWkOJ71aUrHQsBQ9xj3hRxVWlw1ls1NS1eZP8h4v2CmG6OS4QSFoGKIIIIVSuVIesMn1IsuykIUoJU24sgEiquJTRzX1dcIkO2GgPyZZNRT9091Vap7qRmHFeiWgTWozqf0lJpmFfSV1mMS4ec9cYwQq2wF9h9wVHydZ7s+qgeeqxLA+c8ZdOaqa/yf5oTLIlEuzDTa1BtC3EIUs5gkKUATU+YxYGMTBqdffShiWWZVhCW2QgpIpQVVQGoNaDoSIYDiudbHtc5tBxABxM4YDh6n2lV0hQW4C6o0UoFa++VnPGVn746T54eZnDxiTZMvZKCivfzLg/eLPOEnl85AAz0TywurwGngKmUe9SSfcIgyKac0RiFc+nRtJEm8BwBw9Qmqy8LW3GixaaXppsOcKhaVnhUKIIUKqOdJrormNefNhhXhc3MNNS0qz3NLNEqSkmq1KIIvKP8yuU6Tn5leCCUwslIPvxljHCdYylEejDClqCUJK1HQlIKiaCuYDOcwjzjdsW1ly0w2+3S82q8AdB5CD5iCR64FodIabufBadIfrCstNlsienE/8AEKBEtLK76pH8RY0gAH1V5yKebOGsgytT8vIHulRKgXV3m21HOSkdPMAeYiFK2badmnlOvqK1nqSBoSkciRzROAWB21tP2HNLG8ZiTyEZDU9E7Yu8PGGHH1TgIdfXfMxS9mOcpUBnSK1OYHT5hE/btpPLSuYYlLPtJvSXUDhHEpGi+g8aoA5K6OSKcj0ZmFIJKFKQSCCUkgkHSKjkibxiFXV7NY6ptW56HL2gjrHJWpgDh0H5xthMnLS98LqtpN08VClZqDlIjWtbGdLJdcSizml3VKTfXwYKiCQTQNnT0xBYp0f8ySs6G2nnD5gE3f7oUHnLyio8pJ6zWC8YVQsFB1pcIwAbxOZJ5+Sel40UclnSg6Ug/wBojyVjP5pCSHS3WEeCIvFbB2fZx+H3P1Vo4D4wXH55pnueVZQ5fBLTZQoUQpWY3udI5IRcL1VtCb/+w98RUSuKxqtqsebhT1NL7YhcJV1nZk6avvH/ALiokmQqaNFlK1uDBH2R+ZVvYmfFx9M5+FEaOPTwOX9P+k5G9iZ8XH0zn4URo49PA5f0/wCk5Guz95q+N7T+81PNUrAYIDHVXKXUODPgUt6Bn4aYk4jMGfApb0DPw0xJxyDmtIXO+NTxvM9LXwG4U4bManjeZ6WvgNwpx1KfdCznNN+KfxvL9D3wXI6Fjk+XmFNqCm1KbUNCkEpUKihoRnGaNz9oJnWX9q9vRVVol5mUzXQupII5b/aCZ1l/avb0NOLC2H12rLpW88tJ4WqVOOKSaMuEVBNDnEUus5AJlMHq+4IIweeCEqUo0SkFRPMAKn3RlVioTG9anC2mtINQyhDQ6aX1e9dPVCTG1ac+X33XlaXVrcP86iqnqrGrHWYLrQFnJkq0MRdm1fmHz8xCWh0uKvK9zaeuLkMI2JyzeDswLOl5xxz1A8Gn3Ir64eY51Yy8q5owXLeEFn8BNvteTdcSOgKN37NIj4dscFn8Hai1cjyG3PXTgz72/fCTHRYZaCqTgVbWIm0/CWCfoPJH2F/ciLajnrFVafA2ozU0DoWyf5xVP20pjoWMFoEPVrDgiCCCKE65UEPeHfiyyfRL/C1CIIe8OvFdk+ic/C1GYcV6Haf41HzP6SkOCCCFW9Ebcva7yBRDzqAORK1pHUDGpBAlLQ7MKxMAbUfbZm55551bbDZQlK1rUlbq6XQQTyG77YivnHCpRUo1JJJJ0knOT1w84TnuWyJKVTpmP+Kd584BSKc3GHsQhwx0WGxtDi+sBmYHk3D85KIIIIVdBEEEECEQQQQIRBBDFgngY7OqvfwpdOdx9WZCQM5oTmUqnqHLSJzVdSqyk0veYCmsDWO57Mn5xea+2ZVrnJXmURz51J9k80IcOWHuEzTiWpOTzSsvoPlF6L3nAqc/KVKPNCbEnRZrI1xvVXiC4zGgGA+vqiCCCFW1PGJ1mtpV+i04r8Kf7oTZx284tX0lKPWSYesTKP8AjH1ciZdY61t7piv4Y5BYKWNqq8g0fmrwxM+Lj6Zz8KI0cengcv6f9JyN7Ez4uPpnPwojRx6eBy/p/wBJyNln7zV8R2n95qeapWAwQGOquUuocGfApb0DPw0xJxGYM+BS3oGfhpiTjkHNaQud8anjeZ6WvgNwpw2Y1PG8z0tfAbhTjqU+6FnOaIIYcArGbm7QaYeBLaw5UAlJ4ralDOPOBFuZHbO+g5tXO2FfVawwVIaSqChuxU+N5f8ArfAciz8jtnfQc2rnbG9YuLaTlX0PsoWHEXqEuLUOMkpOYmhzKMVOtDS0hMGGU0wrYzbU4Cy5gg0U4Ayn+qbp+xePqhpipsetqZpaXB0lbyh0cRH3r6oy0m3ngJ3GAqkgMEEdRUK/rBw5s6XlWWe6m/3baEHMvSlIBPe8pqY38pdna031L3Y5ygjMbM08SnvlWNjetyVmzLuSzyXVI4RCwm9W6bqknOBmqFdcVzBBF7G3RCUmV7yM4WnW3U982tDg6UKCh90dUy74WhK0mqVAKB5woVHuMcnx0XiytPhrLlyTUoSWT/SJSPshJ9cZrSMAU7CmmCCCMStXKkOuHnFkbKRzS5X7YbP5QlCHbD01kbKP/wAYjqDQjMMivRa/8al5n9JSRBBBCraiCCCBCbE4cIdbbRPSjc4WkhtDl9xpd0aASnT7o+NW/ZozmzVHzGZdI+6FSCJlZN0p8JHk5wHQGE4ftVZ/JZSPXMOn+2MsaFisy000lhsMhbKVqQCSAoqUOXzD3RAYM2fw85LtUqFuoB+reBV9kGJfGdaXDWm9TQ3daH9MUV9sqiZwWcUwy1NawnIkySdAMyeaVYIIIVdNTmC2Cbk8tYQtDSGk31uOEhKR6ug8wzHPE1+xEkj+NajHQ0nhD1hR+6MMXJvielxpelHLvnUjQPtHqhNrDYQuedrVrPaH3QIyA4jnPGU+ofsSVzpS/aKxnF+qG6jnBCc3SFRD4TYevzieDomXlxoYazJoNF4/OpzZh5oWYIJVjLGxrr7iXEcSZjyGQ9AiCCCFWxEEEECE/wCKslKLQWPmyys/MaLI/D7oQIf8XBKZK1Vcgl6esoepCBDHILBZ/vFY/wBP6VeGJnxcfTOfhRGjj08Dl/T/AKTkb2JnxcfTOfhRGjj08Dl/T/pORss/eaviO0/vNTzVKwGCAx1Vyl1Dgz4FLegZ+GmJOIzBnwKW9Az8NMSccg5rSFzvjU8bzPS18BuFOGzGp43melr4DcKcdSn3Qs5zTfin8by/Q98FyOhY56xT+N5foe+C5HQsY7T31azJEEEEZk6I53xo2pw9qP0NUtXWR/THG+2Vx0BaE4GWnHVd62hSz0ISVH7o5XmJguLUtWdS1KWrpUST7zGuzNxJVbyvOM0NE6AT0AmMIvHElZ1yQW6RnddVQ/5WwED7QXGmo+42UgElUn3Mv6KvZVB3Mv6KvZVHV1IKRn3rkn2a5R7mX9FXsqjzIppzR1lSOeMaUjwVqv0zBdx0fzoFftBUWUq18xCVzYSnFv4irTq3MsE96pDqR5li4r3oT1xUEOmKO0+CtRtJNA8lbR6SL6ftIA9cPWEsKhpxXQEEEEcxXrlOH5yU+U5CTbllN90SqVtLZWoIUpJu3VIvZlCic/TCV8nO+Sc9lXZALOd8m57KuyMoXpFZgqXXNdBGIOfCMR6plyU2j5AbRnej5kqtHyA2jG/C/wBzP/Re6nIO55j6L3U5E4Kv/UfzGfKf3KfyWWjq/wD3GN+MVYr7RH/p69DjG/EHwMx9F7qcj1acm096ZhP1S8PugwUf6jxs6H9ymBiutGtO5/XwjFPxx8VivtEGncxPQ4xT8cRKn5w6VTJ6S9GaJydGhc0OhT4/ODBRNp8bOh/cnnATAd+SmFTc6gNNsNOLHGQo3rpBzJJpRF7rEVrOTRccW4rvlqUs9KiSfeY3ZhybcFHDMOA6QouqB9RjV+TnfJOeyrsgJTUKbmvdUquBJgYYAAep1WtBGz8nO+Sc9lXZB8nO+Sc9lXZCrZfbqt7BO2O5Z1l75qVi99RXFX9kmPTDKxDKzrrdKIKits8hbXnTQ8tAadIMRvyc75Jz2FdkNUrh7abbSGk1ogBKSWQpVEigFSnPm5SKwwWSrebUFSnBwggmPI5HLHqk4Nk6ATHy6YeUYyLVHOf6A/JMYqxjWr5x0MJ/NMGCjbV/C35v+qSxLqOhKj6jGXci/oK9kw45RbW+krYI3I+ZRLW+mvYN7kGCNraPCz5j+1KHcTn0F+yrsjJFmOk0DThPMELJ+6GzKHa3017Br/8AOMVYwLWP/Uc9TLY/TgwUbW0aM+Y/tW/JSC7OsmaVM/u3ZwJabZVmXdF68op0jMs6dFBzxXsSNod1PrK3g86s/OWFk05hUZh5hGv8nO+Sc9lXZEFWWdmzvOe4FzjJ0ygAeQCufEz4uPpnPwojRx6eBy/p/wBJyJHE8ypNnkKSUnhnMygQe9RyGNHHewpUpLhCVLPD1okFX/Sc5o22fvNXwnaeNoqeapKAxsfJzvknPYX2QGznfJOewvsjqSuUumcGfApb0DPw0xJxG4NppJSwOYhhnMdP8NMSUck5rSFzvjU8bzPS18BuFOHLGhJOKtaZKW1qBLWcJUR/Ab5QIVfk53yTnsL7I6jD9kLOc0z4p/G8v0PfBcjoWKAxVybibWYKkLSKPZylQH8FfKRF/wAY7T3lazJEEEEZk6TMbdqcDZjiRmLykMjoUby/sIUPXHP0WvjvmVrdl2UIWoISp1V1KiKrN1OgaQEK9qKw+TnfJOewvsjo0BDFS/Na8dMYD2dwFnSreghpKj9ZfHV71GOerKsJ159prg3AHHEIJKFgAKUASTTmJjqBKaCg0RVaXYAKWBfYIIIxq1EUzj0kKTEu79NtbZ6W1Xh7nPdFzRXuOqzC5ItrQkqU28nvQSbq0qScw892LqJh4SuyVGxtWVPlh9p4aWnEOewoKp7ox+TnfJOewvsg+TnfJOewvsjo4KhdVNuBQBBqCAQecHRHyFnAW2gqzpbhSULS2G1BQUD+6JbqQRyhNfXH2OUWwYWiU0QRXeCc9N2pwz5m1yrSXC2hplLVRQBXGUpJJzKHv0R6YUWpNSy5STbmSpcy6QZhaGr6ElSEgBIASe+JrSuiK73FdHcXbTZXhe4jHDCTw4clYEEV5hg9NWY03MNzjswOEShbT4aUlQKVKzFKQU97TNz6c2fXwttudM28mTeU2lqVRM8GEtqvC8AvORWt1VfPdpyxF5TTsDqkFrhBnHHhA05hWXBCGzhmuYdspTS7iZgvpebF0i82hFUmoqKKJI0VBEQ09hVMomnxOuzco2lZDQl2WlIuAnOVrSSrNQ1FdJ0aIC8IZ2dVcYJAMTGM4Ety8x0VqwRWuEmFq0WSh6Tm1vK7oDZdUhtK6FC1FCkXQBTi8nNDDjGtZ2Xs9brCy24FNgKASdKgDmIIibyTcql5jZ7xLeOYjPDmmmCK7wutybvy7cq8Wl9yOTKyEoVfuIBAzjMSUqGbnjXncLZl+WkUyzpbedZfedWEoJPc6CDmIoLziFCIvhO3s+o5rXSMZ1wic8ORVmQRWFpYYTPyCxModKXi5cWsBFTRTgNQRTOEp5ImbCS8+sUnZ3i3VkOyyGkqFRUBSmxWvmMF9Q6wvY0uc4CCRx4eidoIq9GFCjPzrczaC5NtpwhoAM5xeUCOM2dAA64nsXlqzT5mC+tT7CV0l31IDZdSFLBIAAqKBOemkkdEh0mFFWwPpMLyRhB48dMIPVOUEV/h5b77M/KstvOstuIUV8ChLq6gmhSgpJJzDRElZSXi04/3XMuJSh0Bt9lDJvBFQqhQFZuqC9jCU2NwptqFwxyz1jSE3QQq4tbXdmZBLj6y4srcF4hIzA5tAAiBwjwhfTaypcTD7LPBJXRhpLyr1Po3CaeeC9hKG2J7qrqUiWzOfD3VkQQkTlpvSlnvTYmHpnipShEw0hq4pTgReKAlKuWtDp9celhWROPyzT7loPJW6hLl1CJcISFpCgLpRnoCILyDZYaXlwAmOOfHhwTnBFc4wHZySY4duecVedSgILbICQpKjmN2vzY9cL3puQkFuicceWpbISpSGU3Bx7wFBQ1zaeaC9CdlhLwwtePtGBnnhPDmrBgiq7SwleCWfk+0HJ6YUpIMvwbKwRdJUTdbFACOfQeSlYl562JmZtYyKHjKNttBxamwgrWSlCiApQNBxwPUdPJF9Sez3jEkRBJzwA5RPHBPsEIExaczIWnKy6phc2xM8WjoRfQa3ahaQK5yPf0xCzWFc8y69M8Kp2WZnXJdxm6jM2DxeMBXQSPMQnTWC+pZ2c98XXCCJGeOMRlnIVswQoWfb63bTfQly+wJRt5sAJpVd0hQNK5wYV5XD+absUzCl8K+qYLKVqCeILgVW6AAaUOnn5dETeCVnZ9V+Aj8P92XSMVa8EK8lg5N3UKXaLxXQFQCJe5XSQElOj1wrWxhPNNzr6ZtyalWEqIZMuy2pKkgmiitYNaihzVzk6KUgLo4Jadj2ri1jwY8/bDFWjBEDgbaqH5cqbmVzgCyCpxKULTmHFKUpT01pnrEXZ1tvKt2Zl1OEsoYStLdE0CiGc9aV+crl5YmVULM4ue3wiTn/wC4pyghPVbT3y6Je+eB7nv8HRNL2fPWlffClIYZTjKmZp95T0qp91hxJSgXLpzGoFTmJP8AIRywt8LQzs+o8YEZAgazMDzwVuwQlIt94vWuA4SmXabWzQJogqYWuoNM9SAc9YksXtpuTFnMuvKLjii5VRoCbrq0jMABoAhgVRUsr6bL5I/D/c28PZMcEJln248q3ZiXU4SwhlK0t0TQKKWTWtK/OVy8sL2D2Fs2ZqUceeK5abdmG0oKUAJKVXUCoFTxlJ98ReVzez6hBMjIO44yCY84BVqQRVcvhfNmdYdLxMrMTjzCG7qKXEKQhJvUrnK/smJpFpzD1sTkol9TTaZdKkUS2eDUQwbwqM/fK0nlgvKXdnvZmRle48DBGWYKeoIrRC502qZLu926GuF4Tg2K1oM1LtOWPuEtszLFoS0r3U+EGXClraaQ44tYL3G4MIOm6nRmAiL6B2e4uDQ8GRe45dFZUEJzReRJzEyJuYdow+UJfabaKVoSSF3bgNQU8uY1jSwZZnJqz0TPd7yHFBwgXJcoBQtSRUXKkcUcsTeVe6fZLi8QDHHPon6CKis/HW4lpIeZDjgHGWk3QrPmN2mY0pBEXwtB7HtYMXfcJxbwADTji5OZfkw4bym0cGpuvmStJpHtaOAqH2m0vPvrdaWXG5iqA6gmhoKJCbtUg0pyaYRcuzmqI2qtyDLs5qiNqrcjRuztFh36pIdexHHj1zKc5nAIzBQJ2bem20KCg0Q02gkZuNcTVWYkc+cxMNYOoTOqmwpV5TQYucW4EhQVXRWuaK0y7Oaojaq3IMuzmqI2qtyDdn6JXWt7hBOGUZDHPAJws3FmyxNJfbddAQ4txLNU8GkrFCAKVpSg5+KOaJCYwafUVXZ+ZQlRJu0lzQE6EqLdRSK/y7Oaojaq3IMuzmqI2qtyDdn6JnW2o4y50nLEA/4TuMXMr3CZPj3CvhL9RwnCUperSmjNSlKdceMzgAp9KW5qdfmGUkHgyGkXrui8tIvK++E7Ls5qiNqrcgy7Oaojaq3IN2dopFvqjG9z9dRp6Kyf2bb7s7pqahjucN8W4EXr2ila8kReDeLtmTdU4hx1yqFNBLhSUoStQUbtAKZx7zCVl2c1RG1VuQZdnNURtVbkG7P0SC2VA0tDsDh6BOBxas9wdx8K7wYd4YK4l4GlLve0pnJjeZwWeSUnu+aUAQbp4ChA5DxNEIOXZzVEbVW5Bl2c1RG1VuQbs7RMbdUdm6eOQzOfBWDIYGtNvTbhKne6/wCIhd27QlVQKCtOMdMZYLYKpkUrQ26442o3ghy6QgnTdIAOf8q89a8y7Oaojaq3IMuzmqI2qtyDd36JXWt7gQXYGPbJP1v4GpmphqY4Z1hxkFKS3czVJz8ZJz5zHpLYNOJKuEnJh5KkrQUL4G7x0kV4qAaitYr3Ls5qiNqrcgy7Oaojaq3IN2foje33Q2cBlgE4Wbi+VLthtiemmkAk3U8DSp06UR7TWAd6ZEwmafbeDaGitPBVUEpAJNUnOaVMJOXZzVEbVW5Bl2c1RG1VuRG7O0Tm3VSS69ieQxnXBWCjBO8hxuZmHpttxN0od4MAZwQoFCQQoERpyeA7jKA2zPzSGk5ko/cqKRzBRRmEJWXZzVEbVW5Bl2c1RG1VuRO7P0Si2PAicNIEdIhWJhNgoidl0sOuLSEqSu8m7eJSlSc9RTPeJjPCbBlE7L8A4pSE3kqqi7Xi1ppBHLFcZdnNURtVbkGXZzVEbVW5Bu79ErbU9t2Hd3EciU+23gQ1MLYcC3GHmKBLrd0KIGgKqCDQ/eeePlq4FpdmEzLbzktMpSEF1u5RYApxkKBBzflzCEPLs5qiNqrcgy7Oaojaq3IN2fombbKjYh2Uj0OY8uSepHAgCZTMzL7s482KIKwhKEac4QgAVzn/AMpGxL4HNJammlFTiJtxx1YVd4pc+jQchAIJ5RFe5dnNURtVbkGXZzVEbVW5Buz9EG2VD+LT2xEaYp3wawBbklrWl510qb4Gjl0hKagilBmpTRHyTxdS6JFUmsrdbUsuXiUhaVUABSQKClOblMJOXZzVEbVW5Bl2c1RG1VuQbs7RSbdVJvFxnA9Mk8ymCDzYSkWhNFtNAEnga0GgFZRUxszWDrylqUiemGwok3AJchIJrdSS3UAaNJivcuzmqI2qtyDLs5qiNqrcg3Z+nuoNrcTJjoPorIwawXakWlIavKvqK1rWQVKUeU0AHqAjTtXAwOTXdTD7ko+UhClIuKStIp3yFAg6B1CEPLs5qiNqrcgy7Oaojaq3IN3flCgWt4eX3sTnzT/YmByWJhcy465NTC03OEcugJTmzJQkADQP/Ca4NYCsiSdlFKWtDiluXjdvJUoggpoKZiBCHl2c1RG1VuQZdnNURtVbkG7P0Um2VCZvae2XlCd7EwBblm5lAedc7obS0pS7pKUpQpCbubkSumfmEeVn4ArYbDbM9NNoTWiRwNBUknSjnJMJuXZzVEbVW5Bl2c1RG1VuQbs7RMbdVJJLpnPAcBA4aJ/l8DkIm3ZrhXFOOshk1uUzJQm8M3ffuwebOY1H8XTKpNiV4R1IYWXEOpKA5UlROelBnVycwhLy7Oaojaq3IMuzmqI2qtyDdn6KBbagIIdlHsIHsSnd3F8yZaWYC3EiWc4VCxcvFV4qN7NTOTXNzRvyuCyET7s6FrK3UBsoN24AA2KjNWv7scvKYrnLs5qiNqrcgy7Oaojaq3IN2fooNsqEEF2c+5k9SrGTgsgWgZ2+u+W+DucW5SgFdFa5ueNa28CxMTaJpL7su6hHBpLfB6KrqeMk5yFkQhZdnNURtVbkGXZzVEbVW5Buz9FAtbwQQ7hHporAbwWXcdQ7OTD6HWnGilfA0TwgpeF1A4wFfNnjSlMAVNsdzonZlDNFC4ngBmUSVAK4OoqSeXlhMy7Oaojaq3IMuzmqI2qtyDdn6JhbXjAHnkM+isGz8BZNptLYYQsJFLywFLNTUkq5TUwRAWRjMW8ylwsJTevZr5NLqinTd80fYXZEYQlNpqEyXnqV/9k="/>
          <p:cNvSpPr>
            <a:spLocks noChangeAspect="1" noChangeArrowheads="1"/>
          </p:cNvSpPr>
          <p:nvPr/>
        </p:nvSpPr>
        <p:spPr bwMode="auto">
          <a:xfrm>
            <a:off x="74613" y="-487363"/>
            <a:ext cx="2533650" cy="10191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150" name="Picture 6" descr="https://www.ionaudio.com/stuff/contentmgr/files/30/9df3e70f51d7fb539def81f24d6e6c61/files/ifa_log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00" y="3356992"/>
            <a:ext cx="1015188" cy="407319"/>
          </a:xfrm>
          <a:prstGeom prst="rect">
            <a:avLst/>
          </a:prstGeom>
          <a:noFill/>
        </p:spPr>
      </p:pic>
      <p:pic>
        <p:nvPicPr>
          <p:cNvPr id="6152" name="Picture 8" descr="http://t1.gstatic.com/images?q=tbn:ANd9GcRCHBC_Cct23nPIJ0lCyWHmQK_x5MqirNaGfROFgUjC0l1ymGj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04248" y="5157192"/>
            <a:ext cx="792088" cy="498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Participants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2000" dirty="0" smtClean="0"/>
              <a:t>Expect around 200 participants</a:t>
            </a:r>
          </a:p>
          <a:p>
            <a:pPr>
              <a:buNone/>
            </a:pPr>
            <a:r>
              <a:rPr kumimoji="1" lang="en-US" altLang="ja-JP" sz="2000" dirty="0" smtClean="0"/>
              <a:t>Stakeholders from </a:t>
            </a:r>
            <a:r>
              <a:rPr lang="en-US" altLang="ja-JP" sz="2000" dirty="0" smtClean="0"/>
              <a:t>various industries</a:t>
            </a:r>
          </a:p>
          <a:p>
            <a:pPr>
              <a:buNone/>
            </a:pPr>
            <a:endParaRPr kumimoji="1" lang="en-US" altLang="ja-JP" sz="2000" dirty="0" smtClean="0"/>
          </a:p>
          <a:p>
            <a:r>
              <a:rPr lang="en-US" altLang="ja-JP" sz="2000" dirty="0" smtClean="0"/>
              <a:t>Content holder (Author…)</a:t>
            </a:r>
            <a:endParaRPr lang="ja-JP" altLang="en-US" sz="2000" dirty="0"/>
          </a:p>
          <a:p>
            <a:r>
              <a:rPr kumimoji="1" lang="en-US" altLang="ja-JP" sz="2000" dirty="0" smtClean="0"/>
              <a:t>Publisher (Book, Magazine, Comic and Multimedia…)</a:t>
            </a:r>
          </a:p>
          <a:p>
            <a:r>
              <a:rPr lang="en-US" altLang="ja-JP" sz="2000" dirty="0"/>
              <a:t>Distributer</a:t>
            </a:r>
          </a:p>
          <a:p>
            <a:r>
              <a:rPr kumimoji="1" lang="en-US" altLang="ja-JP" sz="2000" dirty="0" smtClean="0"/>
              <a:t>Device maker (E-book reader, Smart phone</a:t>
            </a:r>
            <a:r>
              <a:rPr lang="en-US" altLang="ja-JP" sz="2000" dirty="0" smtClean="0"/>
              <a:t>, Display device</a:t>
            </a:r>
            <a:r>
              <a:rPr kumimoji="1" lang="en-US" altLang="ja-JP" sz="2000" dirty="0" smtClean="0"/>
              <a:t>…) </a:t>
            </a:r>
          </a:p>
          <a:p>
            <a:r>
              <a:rPr lang="en-US" altLang="ja-JP" sz="2000" dirty="0" smtClean="0"/>
              <a:t>User (Bookstore, Library, Education…) </a:t>
            </a:r>
            <a:endParaRPr lang="en-US" altLang="ja-JP" sz="2000" dirty="0"/>
          </a:p>
          <a:p>
            <a:r>
              <a:rPr lang="en-US" altLang="ja-JP" sz="2000" dirty="0" smtClean="0"/>
              <a:t>Standards organization (</a:t>
            </a:r>
            <a:r>
              <a:rPr lang="en-US" altLang="ja-JP" sz="2000" dirty="0" err="1" smtClean="0"/>
              <a:t>idpf</a:t>
            </a:r>
            <a:r>
              <a:rPr lang="en-US" altLang="ja-JP" sz="2000" dirty="0" smtClean="0"/>
              <a:t>, IEC TC100, JTC1 SC34, ISO TC46…)</a:t>
            </a:r>
          </a:p>
          <a:p>
            <a:r>
              <a:rPr lang="en-US" altLang="ja-JP" sz="2000" dirty="0" smtClean="0"/>
              <a:t>National body ? (METI, DIN, DKE, BSI, ANSI…)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z="3600" dirty="0" smtClean="0"/>
              <a:t>Draft Agenda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 numCol="1">
            <a:noAutofit/>
          </a:bodyPr>
          <a:lstStyle/>
          <a:p>
            <a:pPr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Greeting from IEC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Market trend overlook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From Publisher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Book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Magazine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Comic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From Device maker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e-book reader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Smartphone</a:t>
            </a:r>
            <a:endParaRPr kumimoji="1" lang="en-US" altLang="ja-JP" sz="1800" dirty="0" smtClean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From User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Library (ISO TC46)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School book (JTC1 SC36)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From Standards organization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IDPF (EPUB)</a:t>
            </a:r>
            <a:endParaRPr kumimoji="1" lang="en-US" altLang="ja-JP" sz="1800" dirty="0" smtClean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JTC1 SC34 (Document Description and Processing Languages)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kumimoji="1" lang="en-US" altLang="ja-JP" sz="1800" dirty="0" smtClean="0"/>
              <a:t>IEC TC100 TA10 (Multimedia e-publish and e-book)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/>
              <a:t>F</a:t>
            </a:r>
            <a:r>
              <a:rPr kumimoji="1" lang="en-US" altLang="ja-JP" sz="1800" dirty="0" smtClean="0"/>
              <a:t>uture prospects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ja-JP" sz="1800" dirty="0" smtClean="0"/>
              <a:t>Closing</a:t>
            </a:r>
            <a:endParaRPr kumimoji="1" lang="en-US" altLang="ja-JP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 be determine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400" dirty="0" smtClean="0"/>
              <a:t>Budget</a:t>
            </a:r>
          </a:p>
          <a:p>
            <a:r>
              <a:rPr lang="en-US" altLang="ja-JP" sz="2400" dirty="0" smtClean="0"/>
              <a:t>Sponsors</a:t>
            </a:r>
          </a:p>
          <a:p>
            <a:r>
              <a:rPr lang="en-US" altLang="ja-JP" sz="2400" dirty="0" smtClean="0"/>
              <a:t>Presenters</a:t>
            </a:r>
          </a:p>
          <a:p>
            <a:r>
              <a:rPr lang="en-US" altLang="ja-JP" sz="2400" dirty="0" smtClean="0"/>
              <a:t>Time-line of preparation</a:t>
            </a:r>
          </a:p>
          <a:p>
            <a:r>
              <a:rPr lang="en-US" altLang="ja-JP" sz="2400" dirty="0" smtClean="0"/>
              <a:t>Invitation</a:t>
            </a:r>
          </a:p>
          <a:p>
            <a:r>
              <a:rPr lang="en-US" altLang="ja-JP" sz="2400" dirty="0" smtClean="0"/>
              <a:t>Advertisement</a:t>
            </a:r>
          </a:p>
          <a:p>
            <a:r>
              <a:rPr lang="en-US" altLang="ja-JP" sz="2400" dirty="0" smtClean="0"/>
              <a:t>Administrative work</a:t>
            </a:r>
          </a:p>
          <a:p>
            <a:pPr>
              <a:buNone/>
            </a:pPr>
            <a:endParaRPr lang="en-US" altLang="ja-JP" sz="2400" dirty="0" smtClean="0"/>
          </a:p>
          <a:p>
            <a:r>
              <a:rPr lang="en-US" altLang="ja-JP" sz="2400" dirty="0" smtClean="0"/>
              <a:t>more…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525963"/>
          </a:xfrm>
        </p:spPr>
        <p:txBody>
          <a:bodyPr/>
          <a:lstStyle/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Your questions, comments, and suggestions are very welcome.</a:t>
            </a:r>
            <a:endParaRPr kumimoji="1" lang="en-US" altLang="ja-JP" sz="2400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 algn="r">
              <a:buNone/>
            </a:pPr>
            <a:r>
              <a:rPr kumimoji="1" lang="en-US" altLang="ja-JP" dirty="0" smtClean="0"/>
              <a:t>Thank you.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378</Words>
  <Application>Microsoft Office PowerPoint</Application>
  <PresentationFormat>画面に合わせる (4:3)</PresentationFormat>
  <Paragraphs>78</Paragraphs>
  <Slides>7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E-book workshop plan</vt:lpstr>
      <vt:lpstr>Purpose</vt:lpstr>
      <vt:lpstr>Venue/ Date</vt:lpstr>
      <vt:lpstr>Participants</vt:lpstr>
      <vt:lpstr>Draft Agenda</vt:lpstr>
      <vt:lpstr>To be determine</vt:lpstr>
      <vt:lpstr>スライド 7</vt:lpstr>
    </vt:vector>
  </TitlesOfParts>
  <Company>Sony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E-Book workshop plan</dc:title>
  <dc:creator>0000860028</dc:creator>
  <cp:lastModifiedBy>Yashio Uemura</cp:lastModifiedBy>
  <cp:revision>11</cp:revision>
  <dcterms:created xsi:type="dcterms:W3CDTF">2011-04-20T05:50:58Z</dcterms:created>
  <dcterms:modified xsi:type="dcterms:W3CDTF">2011-04-23T08:36:22Z</dcterms:modified>
</cp:coreProperties>
</file>