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D0A3-D46A-44DF-BE45-684F6B0829BF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05E7D-11D8-49DB-A047-DA58B9ECC45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9670-7795-4544-9B19-FB805B42D346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1EFF-C6E6-4E9F-905E-4DAB71FF77C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EA9B-44D9-426D-B8CA-2564A8E62BA2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7C7D-A5BA-4ECE-B11D-0030A24693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30F43-9FC6-482D-9325-D4064B697B31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5116-A8C2-4813-8566-C87D3E3794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3C5CE-2EF4-4108-9E79-3FDC17641450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C4AC-DFB5-4792-BF37-D87EC43D0F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476F-AA6E-45C9-AA66-FD8BD8C0A99C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0421-078E-4FE8-ADCA-4379D824F68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BC98-4108-4BCE-81D5-650383713A26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07D6-32CD-43B5-A6F7-6CC30BA346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9DEE-646D-4221-ABD1-164DA5523079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456F-3798-4171-BA1C-C2A5E01AD9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EDD6-DF8F-49F9-8236-ABC7AFDEAB61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4D9E4-0039-4E27-B9F0-F6909BB96A5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0DE2-09CA-4532-9403-1CB5902C43C9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A086-84D5-4977-A4FB-4600B953F05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2274-CAE8-47B8-A1E7-D28DE872DAC1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94C2-2D7A-46D0-BB1B-AD3CA30150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9800671-3B5E-4388-BDE2-CC73AB470EFC}" type="datetimeFigureOut">
              <a:rPr lang="ja-JP" altLang="en-US"/>
              <a:pPr>
                <a:defRPr/>
              </a:pPr>
              <a:t>2010/9/28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E890B0-6C6E-4DD1-881F-E6FF9DA230A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900113" y="5537200"/>
            <a:ext cx="792162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13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900113" y="488950"/>
            <a:ext cx="792162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1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315" name="テキスト ボックス 6"/>
          <p:cNvSpPr txBox="1">
            <a:spLocks noChangeArrowheads="1"/>
          </p:cNvSpPr>
          <p:nvPr/>
        </p:nvSpPr>
        <p:spPr bwMode="auto">
          <a:xfrm>
            <a:off x="900113" y="992188"/>
            <a:ext cx="792162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2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テキスト ボックス 7"/>
          <p:cNvSpPr txBox="1">
            <a:spLocks noChangeArrowheads="1"/>
          </p:cNvSpPr>
          <p:nvPr/>
        </p:nvSpPr>
        <p:spPr bwMode="auto">
          <a:xfrm>
            <a:off x="900113" y="1497013"/>
            <a:ext cx="792162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4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テキスト ボックス 8"/>
          <p:cNvSpPr txBox="1">
            <a:spLocks noChangeArrowheads="1"/>
          </p:cNvSpPr>
          <p:nvPr/>
        </p:nvSpPr>
        <p:spPr bwMode="auto">
          <a:xfrm>
            <a:off x="900113" y="2000250"/>
            <a:ext cx="79216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5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900113" y="2505075"/>
            <a:ext cx="792162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6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900113" y="3017838"/>
            <a:ext cx="7921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8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320" name="テキスト ボックス 12"/>
          <p:cNvSpPr txBox="1">
            <a:spLocks noChangeArrowheads="1"/>
          </p:cNvSpPr>
          <p:nvPr/>
        </p:nvSpPr>
        <p:spPr bwMode="auto">
          <a:xfrm>
            <a:off x="900113" y="4025900"/>
            <a:ext cx="79216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10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1" name="テキスト ボックス 13"/>
          <p:cNvSpPr txBox="1">
            <a:spLocks noChangeArrowheads="1"/>
          </p:cNvSpPr>
          <p:nvPr/>
        </p:nvSpPr>
        <p:spPr bwMode="auto">
          <a:xfrm>
            <a:off x="900113" y="4529138"/>
            <a:ext cx="792162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11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900113" y="5033963"/>
            <a:ext cx="792162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12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323" name="正方形/長方形 36"/>
          <p:cNvSpPr>
            <a:spLocks noChangeArrowheads="1"/>
          </p:cNvSpPr>
          <p:nvPr/>
        </p:nvSpPr>
        <p:spPr bwMode="auto">
          <a:xfrm>
            <a:off x="1763713" y="1054100"/>
            <a:ext cx="3243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Colour measurement and management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24" name="正方形/長方形 37"/>
          <p:cNvSpPr>
            <a:spLocks noChangeArrowheads="1"/>
          </p:cNvSpPr>
          <p:nvPr/>
        </p:nvSpPr>
        <p:spPr bwMode="auto">
          <a:xfrm>
            <a:off x="1763713" y="1558925"/>
            <a:ext cx="3217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Digital system interfaces and protocols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25" name="正方形/長方形 38"/>
          <p:cNvSpPr>
            <a:spLocks noChangeArrowheads="1"/>
          </p:cNvSpPr>
          <p:nvPr/>
        </p:nvSpPr>
        <p:spPr bwMode="auto">
          <a:xfrm>
            <a:off x="1763713" y="20621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Cable networks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26" name="正方形/長方形 39"/>
          <p:cNvSpPr>
            <a:spLocks noChangeArrowheads="1"/>
          </p:cNvSpPr>
          <p:nvPr/>
        </p:nvSpPr>
        <p:spPr bwMode="auto">
          <a:xfrm>
            <a:off x="1763713" y="4087813"/>
            <a:ext cx="2986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Multimedia e-publishing and e-book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27" name="正方形/長方形 40"/>
          <p:cNvSpPr>
            <a:spLocks noChangeArrowheads="1"/>
          </p:cNvSpPr>
          <p:nvPr/>
        </p:nvSpPr>
        <p:spPr bwMode="auto">
          <a:xfrm>
            <a:off x="1763713" y="569913"/>
            <a:ext cx="2592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>
                <a:latin typeface="Tahoma" pitchFamily="34" charset="0"/>
                <a:cs typeface="Tahoma" pitchFamily="34" charset="0"/>
              </a:rPr>
              <a:t>Broadcasting receivers</a:t>
            </a:r>
            <a:r>
              <a:rPr lang="ja-JP" altLang="en-US" sz="1400" b="1">
                <a:latin typeface="Tahoma" pitchFamily="34" charset="0"/>
                <a:cs typeface="Tahoma" pitchFamily="34" charset="0"/>
              </a:rPr>
              <a:t>*元へ戻す </a:t>
            </a:r>
            <a:endParaRPr lang="ja-JP" altLang="en-US" sz="1400" b="1">
              <a:latin typeface="Calibri" pitchFamily="34" charset="0"/>
            </a:endParaRPr>
          </a:p>
        </p:txBody>
      </p:sp>
      <p:sp>
        <p:nvSpPr>
          <p:cNvPr id="13328" name="正方形/長方形 41"/>
          <p:cNvSpPr>
            <a:spLocks noChangeArrowheads="1"/>
          </p:cNvSpPr>
          <p:nvPr/>
        </p:nvSpPr>
        <p:spPr bwMode="auto">
          <a:xfrm>
            <a:off x="1763713" y="4538663"/>
            <a:ext cx="3024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Quality for multimedia systems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43" name="テキスト ボックス 42"/>
          <p:cNvSpPr txBox="1">
            <a:spLocks noChangeArrowheads="1"/>
          </p:cNvSpPr>
          <p:nvPr/>
        </p:nvSpPr>
        <p:spPr bwMode="auto">
          <a:xfrm>
            <a:off x="900113" y="6032500"/>
            <a:ext cx="792162" cy="3762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latin typeface="Tahoma" pitchFamily="34" charset="0"/>
                <a:ea typeface="Tahoma" pitchFamily="34" charset="0"/>
                <a:cs typeface="Tahoma" pitchFamily="34" charset="0"/>
              </a:rPr>
              <a:t>TA 14</a:t>
            </a:r>
            <a:endParaRPr lang="ja-JP" altLang="en-US" dirty="0"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3330" name="テキスト ボックス 3"/>
          <p:cNvSpPr txBox="1">
            <a:spLocks noChangeArrowheads="1"/>
          </p:cNvSpPr>
          <p:nvPr/>
        </p:nvSpPr>
        <p:spPr bwMode="auto">
          <a:xfrm>
            <a:off x="5940425" y="5537200"/>
            <a:ext cx="136842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Hermann</a:t>
            </a:r>
          </a:p>
        </p:txBody>
      </p:sp>
      <p:sp>
        <p:nvSpPr>
          <p:cNvPr id="13331" name="テキスト ボックス 4"/>
          <p:cNvSpPr txBox="1">
            <a:spLocks noChangeArrowheads="1"/>
          </p:cNvSpPr>
          <p:nvPr/>
        </p:nvSpPr>
        <p:spPr bwMode="auto">
          <a:xfrm>
            <a:off x="7451725" y="5537200"/>
            <a:ext cx="115252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Naruoka</a:t>
            </a:r>
          </a:p>
        </p:txBody>
      </p:sp>
      <p:sp>
        <p:nvSpPr>
          <p:cNvPr id="13332" name="テキスト ボックス 15"/>
          <p:cNvSpPr txBox="1">
            <a:spLocks noChangeArrowheads="1"/>
          </p:cNvSpPr>
          <p:nvPr/>
        </p:nvSpPr>
        <p:spPr bwMode="auto">
          <a:xfrm>
            <a:off x="5940425" y="488950"/>
            <a:ext cx="107950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Talmola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3" name="テキスト ボックス 16"/>
          <p:cNvSpPr txBox="1">
            <a:spLocks noChangeArrowheads="1"/>
          </p:cNvSpPr>
          <p:nvPr/>
        </p:nvSpPr>
        <p:spPr bwMode="auto">
          <a:xfrm>
            <a:off x="7451725" y="4889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Iga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4" name="テキスト ボックス 17"/>
          <p:cNvSpPr txBox="1">
            <a:spLocks noChangeArrowheads="1"/>
          </p:cNvSpPr>
          <p:nvPr/>
        </p:nvSpPr>
        <p:spPr bwMode="auto">
          <a:xfrm>
            <a:off x="5940425" y="9921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Sugiura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5" name="テキスト ボックス 18"/>
          <p:cNvSpPr txBox="1">
            <a:spLocks noChangeArrowheads="1"/>
          </p:cNvSpPr>
          <p:nvPr/>
        </p:nvSpPr>
        <p:spPr bwMode="auto">
          <a:xfrm>
            <a:off x="7451725" y="9921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Holm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6" name="テキスト ボックス 19"/>
          <p:cNvSpPr txBox="1">
            <a:spLocks noChangeArrowheads="1"/>
          </p:cNvSpPr>
          <p:nvPr/>
        </p:nvSpPr>
        <p:spPr bwMode="auto">
          <a:xfrm>
            <a:off x="5940425" y="149701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Lee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7" name="テキスト ボックス 20"/>
          <p:cNvSpPr txBox="1">
            <a:spLocks noChangeArrowheads="1"/>
          </p:cNvSpPr>
          <p:nvPr/>
        </p:nvSpPr>
        <p:spPr bwMode="auto">
          <a:xfrm>
            <a:off x="7451725" y="14970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Choi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8" name="テキスト ボックス 21"/>
          <p:cNvSpPr txBox="1">
            <a:spLocks noChangeArrowheads="1"/>
          </p:cNvSpPr>
          <p:nvPr/>
        </p:nvSpPr>
        <p:spPr bwMode="auto">
          <a:xfrm>
            <a:off x="5940425" y="200025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Halme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9" name="テキスト ボックス 22"/>
          <p:cNvSpPr txBox="1">
            <a:spLocks noChangeArrowheads="1"/>
          </p:cNvSpPr>
          <p:nvPr/>
        </p:nvSpPr>
        <p:spPr bwMode="auto">
          <a:xfrm>
            <a:off x="7451725" y="20002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Sorri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0" name="テキスト ボックス 23"/>
          <p:cNvSpPr txBox="1">
            <a:spLocks noChangeArrowheads="1"/>
          </p:cNvSpPr>
          <p:nvPr/>
        </p:nvSpPr>
        <p:spPr bwMode="auto">
          <a:xfrm>
            <a:off x="5940425" y="25050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Ohtaka</a:t>
            </a:r>
          </a:p>
        </p:txBody>
      </p:sp>
      <p:sp>
        <p:nvSpPr>
          <p:cNvPr id="13341" name="テキスト ボックス 24"/>
          <p:cNvSpPr txBox="1">
            <a:spLocks noChangeArrowheads="1"/>
          </p:cNvSpPr>
          <p:nvPr/>
        </p:nvSpPr>
        <p:spPr bwMode="auto">
          <a:xfrm>
            <a:off x="7451725" y="25050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Mukai</a:t>
            </a:r>
          </a:p>
        </p:txBody>
      </p:sp>
      <p:sp>
        <p:nvSpPr>
          <p:cNvPr id="13342" name="テキスト ボックス 25"/>
          <p:cNvSpPr txBox="1">
            <a:spLocks noChangeArrowheads="1"/>
          </p:cNvSpPr>
          <p:nvPr/>
        </p:nvSpPr>
        <p:spPr bwMode="auto">
          <a:xfrm>
            <a:off x="5940425" y="30178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Matsumura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3" name="テキスト ボックス 26"/>
          <p:cNvSpPr txBox="1">
            <a:spLocks noChangeArrowheads="1"/>
          </p:cNvSpPr>
          <p:nvPr/>
        </p:nvSpPr>
        <p:spPr bwMode="auto">
          <a:xfrm>
            <a:off x="7451725" y="30178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Sakakihara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4" name="テキスト ボックス 29"/>
          <p:cNvSpPr txBox="1">
            <a:spLocks noChangeArrowheads="1"/>
          </p:cNvSpPr>
          <p:nvPr/>
        </p:nvSpPr>
        <p:spPr bwMode="auto">
          <a:xfrm>
            <a:off x="5940425" y="40259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Uemura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5" name="テキスト ボックス 30"/>
          <p:cNvSpPr txBox="1">
            <a:spLocks noChangeArrowheads="1"/>
          </p:cNvSpPr>
          <p:nvPr/>
        </p:nvSpPr>
        <p:spPr bwMode="auto">
          <a:xfrm>
            <a:off x="7451725" y="4025900"/>
            <a:ext cx="936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Mukai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6" name="テキスト ボックス 31"/>
          <p:cNvSpPr txBox="1">
            <a:spLocks noChangeArrowheads="1"/>
          </p:cNvSpPr>
          <p:nvPr/>
        </p:nvSpPr>
        <p:spPr bwMode="auto">
          <a:xfrm>
            <a:off x="5940425" y="4529138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Yoshio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7" name="テキスト ボックス 32"/>
          <p:cNvSpPr txBox="1">
            <a:spLocks noChangeArrowheads="1"/>
          </p:cNvSpPr>
          <p:nvPr/>
        </p:nvSpPr>
        <p:spPr bwMode="auto">
          <a:xfrm>
            <a:off x="7451725" y="452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Yonge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8" name="テキスト ボックス 33"/>
          <p:cNvSpPr txBox="1">
            <a:spLocks noChangeArrowheads="1"/>
          </p:cNvSpPr>
          <p:nvPr/>
        </p:nvSpPr>
        <p:spPr bwMode="auto">
          <a:xfrm>
            <a:off x="5940425" y="5033963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Fairhurst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49" name="テキスト ボックス 34"/>
          <p:cNvSpPr txBox="1">
            <a:spLocks noChangeArrowheads="1"/>
          </p:cNvSpPr>
          <p:nvPr/>
        </p:nvSpPr>
        <p:spPr bwMode="auto">
          <a:xfrm>
            <a:off x="7451725" y="5033963"/>
            <a:ext cx="1152525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Inokuchi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50" name="テキスト ボックス 43"/>
          <p:cNvSpPr txBox="1">
            <a:spLocks noChangeArrowheads="1"/>
          </p:cNvSpPr>
          <p:nvPr/>
        </p:nvSpPr>
        <p:spPr bwMode="auto">
          <a:xfrm>
            <a:off x="5940425" y="6032500"/>
            <a:ext cx="136683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Matsumura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51" name="テキスト ボックス 44"/>
          <p:cNvSpPr txBox="1">
            <a:spLocks noChangeArrowheads="1"/>
          </p:cNvSpPr>
          <p:nvPr/>
        </p:nvSpPr>
        <p:spPr bwMode="auto">
          <a:xfrm>
            <a:off x="7451725" y="6032500"/>
            <a:ext cx="136842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Sakakihara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52" name="正方形/長方形 45"/>
          <p:cNvSpPr>
            <a:spLocks noChangeArrowheads="1"/>
          </p:cNvSpPr>
          <p:nvPr/>
        </p:nvSpPr>
        <p:spPr bwMode="auto">
          <a:xfrm>
            <a:off x="1763713" y="2468563"/>
            <a:ext cx="338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Storage media, data structures </a:t>
            </a:r>
            <a:b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and equipment</a:t>
            </a:r>
            <a:endParaRPr lang="ja-JP" altLang="en-US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3353" name="正方形/長方形 46"/>
          <p:cNvSpPr>
            <a:spLocks noChangeArrowheads="1"/>
          </p:cNvSpPr>
          <p:nvPr/>
        </p:nvSpPr>
        <p:spPr bwMode="auto">
          <a:xfrm>
            <a:off x="1763713" y="2973388"/>
            <a:ext cx="36718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400">
                <a:latin typeface="Tahoma" pitchFamily="34" charset="0"/>
                <a:cs typeface="Tahoma" pitchFamily="34" charset="0"/>
              </a:rPr>
              <a:t>Multimedia home server systems and  application for end-user network</a:t>
            </a:r>
            <a:r>
              <a:rPr lang="ja-JP" altLang="en-US" sz="1400">
                <a:latin typeface="Tahoma" pitchFamily="34" charset="0"/>
                <a:cs typeface="Tahoma" pitchFamily="34" charset="0"/>
              </a:rPr>
              <a:t>元へ戻す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54" name="正方形/長方形 47"/>
          <p:cNvSpPr>
            <a:spLocks noChangeArrowheads="1"/>
          </p:cNvSpPr>
          <p:nvPr/>
        </p:nvSpPr>
        <p:spPr bwMode="auto">
          <a:xfrm>
            <a:off x="1763713" y="4962525"/>
            <a:ext cx="3816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Smart grid and energy related issues for AV and multi-media equipment</a:t>
            </a:r>
            <a:endParaRPr lang="ja-JP" altLang="en-US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3355" name="正方形/長方形 48"/>
          <p:cNvSpPr>
            <a:spLocks noChangeArrowheads="1"/>
          </p:cNvSpPr>
          <p:nvPr/>
        </p:nvSpPr>
        <p:spPr bwMode="auto">
          <a:xfrm>
            <a:off x="1763713" y="5467350"/>
            <a:ext cx="3455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Environment for AV and multimedia equipment </a:t>
            </a:r>
            <a:endParaRPr lang="ja-JP" altLang="en-US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3356" name="正方形/長方形 49"/>
          <p:cNvSpPr>
            <a:spLocks noChangeArrowheads="1"/>
          </p:cNvSpPr>
          <p:nvPr/>
        </p:nvSpPr>
        <p:spPr bwMode="auto">
          <a:xfrm>
            <a:off x="1763713" y="6080125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Performance of PC and related products</a:t>
            </a:r>
            <a:endParaRPr lang="en-US" altLang="ja-JP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13357" name="Text Box 49"/>
          <p:cNvSpPr txBox="1">
            <a:spLocks noChangeArrowheads="1"/>
          </p:cNvSpPr>
          <p:nvPr/>
        </p:nvSpPr>
        <p:spPr bwMode="auto">
          <a:xfrm>
            <a:off x="7740650" y="498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sp>
        <p:nvSpPr>
          <p:cNvPr id="13358" name="Text Box 50"/>
          <p:cNvSpPr txBox="1">
            <a:spLocks noChangeArrowheads="1"/>
          </p:cNvSpPr>
          <p:nvPr/>
        </p:nvSpPr>
        <p:spPr bwMode="auto">
          <a:xfrm>
            <a:off x="2339975" y="106363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u="sng"/>
              <a:t>Proposed Reorganization for TAs</a:t>
            </a:r>
          </a:p>
        </p:txBody>
      </p:sp>
      <p:sp>
        <p:nvSpPr>
          <p:cNvPr id="13359" name="テキスト ボックス 12"/>
          <p:cNvSpPr txBox="1">
            <a:spLocks noChangeArrowheads="1"/>
          </p:cNvSpPr>
          <p:nvPr/>
        </p:nvSpPr>
        <p:spPr bwMode="auto">
          <a:xfrm>
            <a:off x="900113" y="3514725"/>
            <a:ext cx="79216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Tahoma" pitchFamily="34" charset="0"/>
                <a:cs typeface="Tahoma" pitchFamily="34" charset="0"/>
              </a:rPr>
              <a:t>TA 9</a:t>
            </a:r>
            <a:endParaRPr lang="ja-JP" alt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60" name="正方形/長方形 39"/>
          <p:cNvSpPr>
            <a:spLocks noChangeArrowheads="1"/>
          </p:cNvSpPr>
          <p:nvPr/>
        </p:nvSpPr>
        <p:spPr bwMode="auto">
          <a:xfrm>
            <a:off x="2393950" y="3522663"/>
            <a:ext cx="276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>
                <a:latin typeface="Tahoma" pitchFamily="34" charset="0"/>
                <a:cs typeface="Tahoma" pitchFamily="34" charset="0"/>
              </a:rPr>
              <a:t>(Aftre completing  proje</a:t>
            </a:r>
            <a:r>
              <a:rPr lang="ja-JP" altLang="en-US" sz="1400">
                <a:latin typeface="Tahoma" pitchFamily="34" charset="0"/>
                <a:cs typeface="Tahoma" pitchFamily="34" charset="0"/>
              </a:rPr>
              <a:t>元へ戻す</a:t>
            </a:r>
            <a:endParaRPr lang="ja-JP" altLang="en-US" sz="1400">
              <a:latin typeface="Calibri" pitchFamily="34" charset="0"/>
            </a:endParaRPr>
          </a:p>
        </p:txBody>
      </p:sp>
      <p:sp>
        <p:nvSpPr>
          <p:cNvPr id="13364" name="テキスト ボックス 29"/>
          <p:cNvSpPr txBox="1">
            <a:spLocks noChangeArrowheads="1"/>
          </p:cNvSpPr>
          <p:nvPr/>
        </p:nvSpPr>
        <p:spPr bwMode="auto">
          <a:xfrm>
            <a:off x="5940425" y="35004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Williamson</a:t>
            </a:r>
          </a:p>
        </p:txBody>
      </p:sp>
      <p:sp>
        <p:nvSpPr>
          <p:cNvPr id="13365" name="テキスト ボックス 29"/>
          <p:cNvSpPr txBox="1">
            <a:spLocks noChangeArrowheads="1"/>
          </p:cNvSpPr>
          <p:nvPr/>
        </p:nvSpPr>
        <p:spPr bwMode="auto">
          <a:xfrm>
            <a:off x="7453313" y="3500438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latin typeface="Tahoma" pitchFamily="34" charset="0"/>
                <a:cs typeface="Tahoma" pitchFamily="34" charset="0"/>
              </a:rPr>
              <a:t>Minami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126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Tahoma</vt:lpstr>
      <vt:lpstr>Office テーマ</vt:lpstr>
      <vt:lpstr>スライド 1</vt:lpstr>
    </vt:vector>
  </TitlesOfParts>
  <Company>Sony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0000047533</dc:creator>
  <cp:lastModifiedBy>全社標準ＰＣ</cp:lastModifiedBy>
  <cp:revision>45</cp:revision>
  <dcterms:created xsi:type="dcterms:W3CDTF">2010-07-21T11:01:07Z</dcterms:created>
  <dcterms:modified xsi:type="dcterms:W3CDTF">2010-09-28T04:41:02Z</dcterms:modified>
</cp:coreProperties>
</file>